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7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33921"/>
            <a:ext cx="12192000" cy="102111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342915" y="508632"/>
            <a:ext cx="0" cy="528320"/>
          </a:xfrm>
          <a:custGeom>
            <a:avLst/>
            <a:gdLst/>
            <a:ahLst/>
            <a:cxnLst/>
            <a:rect l="l" t="t" r="r" b="b"/>
            <a:pathLst>
              <a:path w="0" h="528319">
                <a:moveTo>
                  <a:pt x="0" y="0"/>
                </a:moveTo>
                <a:lnTo>
                  <a:pt x="0" y="527964"/>
                </a:lnTo>
              </a:path>
            </a:pathLst>
          </a:custGeom>
          <a:ln w="9525">
            <a:solidFill>
              <a:srgbClr val="0020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438955" y="493527"/>
            <a:ext cx="992314" cy="55817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03454" y="0"/>
            <a:ext cx="4040746" cy="201446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3926" y="4722722"/>
            <a:ext cx="4538315" cy="100416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48463" y="1843039"/>
            <a:ext cx="3025632" cy="292087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76698" y="5986855"/>
            <a:ext cx="1519209" cy="483693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0942957" y="6092517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4">
                <a:moveTo>
                  <a:pt x="9309" y="0"/>
                </a:moveTo>
                <a:lnTo>
                  <a:pt x="5194" y="2857"/>
                </a:lnTo>
                <a:lnTo>
                  <a:pt x="1079" y="5715"/>
                </a:lnTo>
                <a:lnTo>
                  <a:pt x="0" y="11442"/>
                </a:lnTo>
                <a:lnTo>
                  <a:pt x="3047" y="15748"/>
                </a:lnTo>
                <a:lnTo>
                  <a:pt x="5905" y="19862"/>
                </a:lnTo>
                <a:lnTo>
                  <a:pt x="11633" y="20751"/>
                </a:lnTo>
                <a:lnTo>
                  <a:pt x="19875" y="15024"/>
                </a:lnTo>
                <a:lnTo>
                  <a:pt x="20942" y="9118"/>
                </a:lnTo>
                <a:lnTo>
                  <a:pt x="18084" y="5003"/>
                </a:lnTo>
                <a:lnTo>
                  <a:pt x="15036" y="889"/>
                </a:lnTo>
                <a:lnTo>
                  <a:pt x="9309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10612480" y="6090292"/>
            <a:ext cx="196215" cy="268605"/>
          </a:xfrm>
          <a:custGeom>
            <a:avLst/>
            <a:gdLst/>
            <a:ahLst/>
            <a:cxnLst/>
            <a:rect l="l" t="t" r="r" b="b"/>
            <a:pathLst>
              <a:path w="196215" h="268604">
                <a:moveTo>
                  <a:pt x="102539" y="0"/>
                </a:moveTo>
                <a:lnTo>
                  <a:pt x="59031" y="5370"/>
                </a:lnTo>
                <a:lnTo>
                  <a:pt x="20218" y="22009"/>
                </a:lnTo>
                <a:lnTo>
                  <a:pt x="5549" y="32397"/>
                </a:lnTo>
                <a:lnTo>
                  <a:pt x="5549" y="44208"/>
                </a:lnTo>
                <a:lnTo>
                  <a:pt x="10020" y="48501"/>
                </a:lnTo>
                <a:lnTo>
                  <a:pt x="18605" y="48501"/>
                </a:lnTo>
                <a:lnTo>
                  <a:pt x="20573" y="47421"/>
                </a:lnTo>
                <a:lnTo>
                  <a:pt x="22186" y="46177"/>
                </a:lnTo>
                <a:lnTo>
                  <a:pt x="39878" y="34910"/>
                </a:lnTo>
                <a:lnTo>
                  <a:pt x="58742" y="27049"/>
                </a:lnTo>
                <a:lnTo>
                  <a:pt x="79013" y="22443"/>
                </a:lnTo>
                <a:lnTo>
                  <a:pt x="100926" y="20942"/>
                </a:lnTo>
                <a:lnTo>
                  <a:pt x="130037" y="23872"/>
                </a:lnTo>
                <a:lnTo>
                  <a:pt x="151682" y="32573"/>
                </a:lnTo>
                <a:lnTo>
                  <a:pt x="165174" y="46911"/>
                </a:lnTo>
                <a:lnTo>
                  <a:pt x="169824" y="66751"/>
                </a:lnTo>
                <a:lnTo>
                  <a:pt x="165442" y="87249"/>
                </a:lnTo>
                <a:lnTo>
                  <a:pt x="151145" y="104557"/>
                </a:lnTo>
                <a:lnTo>
                  <a:pt x="125204" y="121663"/>
                </a:lnTo>
                <a:lnTo>
                  <a:pt x="85890" y="141554"/>
                </a:lnTo>
                <a:lnTo>
                  <a:pt x="49972" y="160828"/>
                </a:lnTo>
                <a:lnTo>
                  <a:pt x="22947" y="183407"/>
                </a:lnTo>
                <a:lnTo>
                  <a:pt x="5921" y="214006"/>
                </a:lnTo>
                <a:lnTo>
                  <a:pt x="0" y="257340"/>
                </a:lnTo>
                <a:lnTo>
                  <a:pt x="0" y="262877"/>
                </a:lnTo>
                <a:lnTo>
                  <a:pt x="4825" y="268071"/>
                </a:lnTo>
                <a:lnTo>
                  <a:pt x="185572" y="268071"/>
                </a:lnTo>
                <a:lnTo>
                  <a:pt x="191122" y="268071"/>
                </a:lnTo>
                <a:lnTo>
                  <a:pt x="195770" y="263423"/>
                </a:lnTo>
                <a:lnTo>
                  <a:pt x="195770" y="251790"/>
                </a:lnTo>
                <a:lnTo>
                  <a:pt x="191477" y="247497"/>
                </a:lnTo>
                <a:lnTo>
                  <a:pt x="24688" y="247497"/>
                </a:lnTo>
                <a:lnTo>
                  <a:pt x="29420" y="217053"/>
                </a:lnTo>
                <a:lnTo>
                  <a:pt x="44153" y="193605"/>
                </a:lnTo>
                <a:lnTo>
                  <a:pt x="69689" y="173881"/>
                </a:lnTo>
                <a:lnTo>
                  <a:pt x="106832" y="154609"/>
                </a:lnTo>
                <a:lnTo>
                  <a:pt x="148601" y="132411"/>
                </a:lnTo>
                <a:lnTo>
                  <a:pt x="175237" y="111601"/>
                </a:lnTo>
                <a:lnTo>
                  <a:pt x="189324" y="90419"/>
                </a:lnTo>
                <a:lnTo>
                  <a:pt x="193446" y="67106"/>
                </a:lnTo>
                <a:lnTo>
                  <a:pt x="187018" y="38806"/>
                </a:lnTo>
                <a:lnTo>
                  <a:pt x="168729" y="17718"/>
                </a:lnTo>
                <a:lnTo>
                  <a:pt x="140071" y="4547"/>
                </a:lnTo>
                <a:lnTo>
                  <a:pt x="102539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11097723" y="6090292"/>
            <a:ext cx="196215" cy="268605"/>
          </a:xfrm>
          <a:custGeom>
            <a:avLst/>
            <a:gdLst/>
            <a:ahLst/>
            <a:cxnLst/>
            <a:rect l="l" t="t" r="r" b="b"/>
            <a:pathLst>
              <a:path w="196215" h="268604">
                <a:moveTo>
                  <a:pt x="102539" y="0"/>
                </a:moveTo>
                <a:lnTo>
                  <a:pt x="59031" y="5370"/>
                </a:lnTo>
                <a:lnTo>
                  <a:pt x="20218" y="22009"/>
                </a:lnTo>
                <a:lnTo>
                  <a:pt x="5549" y="32397"/>
                </a:lnTo>
                <a:lnTo>
                  <a:pt x="5549" y="44208"/>
                </a:lnTo>
                <a:lnTo>
                  <a:pt x="10020" y="48501"/>
                </a:lnTo>
                <a:lnTo>
                  <a:pt x="18605" y="48501"/>
                </a:lnTo>
                <a:lnTo>
                  <a:pt x="20573" y="47421"/>
                </a:lnTo>
                <a:lnTo>
                  <a:pt x="22186" y="46177"/>
                </a:lnTo>
                <a:lnTo>
                  <a:pt x="39878" y="34910"/>
                </a:lnTo>
                <a:lnTo>
                  <a:pt x="58742" y="27049"/>
                </a:lnTo>
                <a:lnTo>
                  <a:pt x="79013" y="22443"/>
                </a:lnTo>
                <a:lnTo>
                  <a:pt x="100926" y="20942"/>
                </a:lnTo>
                <a:lnTo>
                  <a:pt x="130037" y="23872"/>
                </a:lnTo>
                <a:lnTo>
                  <a:pt x="151682" y="32573"/>
                </a:lnTo>
                <a:lnTo>
                  <a:pt x="165174" y="46911"/>
                </a:lnTo>
                <a:lnTo>
                  <a:pt x="169824" y="66751"/>
                </a:lnTo>
                <a:lnTo>
                  <a:pt x="165442" y="87249"/>
                </a:lnTo>
                <a:lnTo>
                  <a:pt x="151145" y="104557"/>
                </a:lnTo>
                <a:lnTo>
                  <a:pt x="125204" y="121663"/>
                </a:lnTo>
                <a:lnTo>
                  <a:pt x="85890" y="141554"/>
                </a:lnTo>
                <a:lnTo>
                  <a:pt x="49972" y="160828"/>
                </a:lnTo>
                <a:lnTo>
                  <a:pt x="22947" y="183407"/>
                </a:lnTo>
                <a:lnTo>
                  <a:pt x="5921" y="214006"/>
                </a:lnTo>
                <a:lnTo>
                  <a:pt x="0" y="257340"/>
                </a:lnTo>
                <a:lnTo>
                  <a:pt x="0" y="262877"/>
                </a:lnTo>
                <a:lnTo>
                  <a:pt x="4825" y="268071"/>
                </a:lnTo>
                <a:lnTo>
                  <a:pt x="185572" y="268071"/>
                </a:lnTo>
                <a:lnTo>
                  <a:pt x="191122" y="268071"/>
                </a:lnTo>
                <a:lnTo>
                  <a:pt x="195770" y="263423"/>
                </a:lnTo>
                <a:lnTo>
                  <a:pt x="195770" y="251790"/>
                </a:lnTo>
                <a:lnTo>
                  <a:pt x="191477" y="247497"/>
                </a:lnTo>
                <a:lnTo>
                  <a:pt x="24688" y="247497"/>
                </a:lnTo>
                <a:lnTo>
                  <a:pt x="29420" y="217053"/>
                </a:lnTo>
                <a:lnTo>
                  <a:pt x="44153" y="193605"/>
                </a:lnTo>
                <a:lnTo>
                  <a:pt x="69689" y="173881"/>
                </a:lnTo>
                <a:lnTo>
                  <a:pt x="106832" y="154609"/>
                </a:lnTo>
                <a:lnTo>
                  <a:pt x="148601" y="132411"/>
                </a:lnTo>
                <a:lnTo>
                  <a:pt x="175237" y="111601"/>
                </a:lnTo>
                <a:lnTo>
                  <a:pt x="189324" y="90419"/>
                </a:lnTo>
                <a:lnTo>
                  <a:pt x="193446" y="67106"/>
                </a:lnTo>
                <a:lnTo>
                  <a:pt x="187018" y="38806"/>
                </a:lnTo>
                <a:lnTo>
                  <a:pt x="168729" y="17718"/>
                </a:lnTo>
                <a:lnTo>
                  <a:pt x="140071" y="4547"/>
                </a:lnTo>
                <a:lnTo>
                  <a:pt x="102539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24774" y="6102892"/>
            <a:ext cx="109156" cy="251612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10961497" y="6097854"/>
            <a:ext cx="129539" cy="263525"/>
          </a:xfrm>
          <a:custGeom>
            <a:avLst/>
            <a:gdLst/>
            <a:ahLst/>
            <a:cxnLst/>
            <a:rect l="l" t="t" r="r" b="b"/>
            <a:pathLst>
              <a:path w="129540" h="263525">
                <a:moveTo>
                  <a:pt x="20942" y="251460"/>
                </a:moveTo>
                <a:lnTo>
                  <a:pt x="17894" y="247154"/>
                </a:lnTo>
                <a:lnTo>
                  <a:pt x="15036" y="243039"/>
                </a:lnTo>
                <a:lnTo>
                  <a:pt x="9309" y="242150"/>
                </a:lnTo>
                <a:lnTo>
                  <a:pt x="1079" y="247878"/>
                </a:lnTo>
                <a:lnTo>
                  <a:pt x="0" y="253784"/>
                </a:lnTo>
                <a:lnTo>
                  <a:pt x="2857" y="257898"/>
                </a:lnTo>
                <a:lnTo>
                  <a:pt x="5905" y="262013"/>
                </a:lnTo>
                <a:lnTo>
                  <a:pt x="11633" y="262902"/>
                </a:lnTo>
                <a:lnTo>
                  <a:pt x="15748" y="260045"/>
                </a:lnTo>
                <a:lnTo>
                  <a:pt x="19862" y="257187"/>
                </a:lnTo>
                <a:lnTo>
                  <a:pt x="20942" y="251460"/>
                </a:lnTo>
                <a:close/>
              </a:path>
              <a:path w="129540" h="263525">
                <a:moveTo>
                  <a:pt x="129146" y="124193"/>
                </a:moveTo>
                <a:lnTo>
                  <a:pt x="120078" y="79933"/>
                </a:lnTo>
                <a:lnTo>
                  <a:pt x="96761" y="41160"/>
                </a:lnTo>
                <a:lnTo>
                  <a:pt x="66802" y="15506"/>
                </a:lnTo>
                <a:lnTo>
                  <a:pt x="31610" y="0"/>
                </a:lnTo>
                <a:lnTo>
                  <a:pt x="30721" y="0"/>
                </a:lnTo>
                <a:lnTo>
                  <a:pt x="26606" y="0"/>
                </a:lnTo>
                <a:lnTo>
                  <a:pt x="22669" y="2679"/>
                </a:lnTo>
                <a:lnTo>
                  <a:pt x="19989" y="11988"/>
                </a:lnTo>
                <a:lnTo>
                  <a:pt x="22847" y="17360"/>
                </a:lnTo>
                <a:lnTo>
                  <a:pt x="28041" y="18796"/>
                </a:lnTo>
                <a:lnTo>
                  <a:pt x="37934" y="22212"/>
                </a:lnTo>
                <a:lnTo>
                  <a:pt x="71348" y="42595"/>
                </a:lnTo>
                <a:lnTo>
                  <a:pt x="102171" y="86906"/>
                </a:lnTo>
                <a:lnTo>
                  <a:pt x="109994" y="124904"/>
                </a:lnTo>
                <a:lnTo>
                  <a:pt x="108483" y="147396"/>
                </a:lnTo>
                <a:lnTo>
                  <a:pt x="92837" y="188823"/>
                </a:lnTo>
                <a:lnTo>
                  <a:pt x="61595" y="221945"/>
                </a:lnTo>
                <a:lnTo>
                  <a:pt x="36626" y="235318"/>
                </a:lnTo>
                <a:lnTo>
                  <a:pt x="34480" y="241046"/>
                </a:lnTo>
                <a:lnTo>
                  <a:pt x="38061" y="249453"/>
                </a:lnTo>
                <a:lnTo>
                  <a:pt x="41630" y="251599"/>
                </a:lnTo>
                <a:lnTo>
                  <a:pt x="46647" y="251599"/>
                </a:lnTo>
                <a:lnTo>
                  <a:pt x="83286" y="229247"/>
                </a:lnTo>
                <a:lnTo>
                  <a:pt x="109143" y="198882"/>
                </a:lnTo>
                <a:lnTo>
                  <a:pt x="127406" y="150495"/>
                </a:lnTo>
                <a:lnTo>
                  <a:pt x="129146" y="124193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11324090" y="6089511"/>
            <a:ext cx="201930" cy="274955"/>
          </a:xfrm>
          <a:custGeom>
            <a:avLst/>
            <a:gdLst/>
            <a:ahLst/>
            <a:cxnLst/>
            <a:rect l="l" t="t" r="r" b="b"/>
            <a:pathLst>
              <a:path w="201929" h="274954">
                <a:moveTo>
                  <a:pt x="147104" y="0"/>
                </a:moveTo>
                <a:lnTo>
                  <a:pt x="141020" y="0"/>
                </a:lnTo>
                <a:lnTo>
                  <a:pt x="134666" y="693"/>
                </a:lnTo>
                <a:lnTo>
                  <a:pt x="77150" y="29873"/>
                </a:lnTo>
                <a:lnTo>
                  <a:pt x="44919" y="59898"/>
                </a:lnTo>
                <a:lnTo>
                  <a:pt x="20641" y="96082"/>
                </a:lnTo>
                <a:lnTo>
                  <a:pt x="5329" y="137101"/>
                </a:lnTo>
                <a:lnTo>
                  <a:pt x="0" y="181635"/>
                </a:lnTo>
                <a:lnTo>
                  <a:pt x="6476" y="220211"/>
                </a:lnTo>
                <a:lnTo>
                  <a:pt x="25771" y="249591"/>
                </a:lnTo>
                <a:lnTo>
                  <a:pt x="57682" y="268301"/>
                </a:lnTo>
                <a:lnTo>
                  <a:pt x="102006" y="274866"/>
                </a:lnTo>
                <a:lnTo>
                  <a:pt x="144807" y="267984"/>
                </a:lnTo>
                <a:lnTo>
                  <a:pt x="165918" y="255358"/>
                </a:lnTo>
                <a:lnTo>
                  <a:pt x="102717" y="255358"/>
                </a:lnTo>
                <a:lnTo>
                  <a:pt x="67355" y="250543"/>
                </a:lnTo>
                <a:lnTo>
                  <a:pt x="43111" y="237104"/>
                </a:lnTo>
                <a:lnTo>
                  <a:pt x="29167" y="216552"/>
                </a:lnTo>
                <a:lnTo>
                  <a:pt x="24701" y="190398"/>
                </a:lnTo>
                <a:lnTo>
                  <a:pt x="31399" y="164460"/>
                </a:lnTo>
                <a:lnTo>
                  <a:pt x="40423" y="154254"/>
                </a:lnTo>
                <a:lnTo>
                  <a:pt x="20764" y="154254"/>
                </a:lnTo>
                <a:lnTo>
                  <a:pt x="36480" y="111425"/>
                </a:lnTo>
                <a:lnTo>
                  <a:pt x="59643" y="74552"/>
                </a:lnTo>
                <a:lnTo>
                  <a:pt x="92939" y="43751"/>
                </a:lnTo>
                <a:lnTo>
                  <a:pt x="139052" y="19138"/>
                </a:lnTo>
                <a:lnTo>
                  <a:pt x="147104" y="15925"/>
                </a:lnTo>
                <a:lnTo>
                  <a:pt x="151041" y="13957"/>
                </a:lnTo>
                <a:lnTo>
                  <a:pt x="151041" y="3213"/>
                </a:lnTo>
                <a:lnTo>
                  <a:pt x="147104" y="0"/>
                </a:lnTo>
                <a:close/>
              </a:path>
              <a:path w="201929" h="274954">
                <a:moveTo>
                  <a:pt x="169479" y="126339"/>
                </a:moveTo>
                <a:lnTo>
                  <a:pt x="105587" y="126339"/>
                </a:lnTo>
                <a:lnTo>
                  <a:pt x="136824" y="130897"/>
                </a:lnTo>
                <a:lnTo>
                  <a:pt x="159654" y="143743"/>
                </a:lnTo>
                <a:lnTo>
                  <a:pt x="173660" y="163635"/>
                </a:lnTo>
                <a:lnTo>
                  <a:pt x="178321" y="188785"/>
                </a:lnTo>
                <a:lnTo>
                  <a:pt x="178422" y="189331"/>
                </a:lnTo>
                <a:lnTo>
                  <a:pt x="172885" y="216102"/>
                </a:lnTo>
                <a:lnTo>
                  <a:pt x="157348" y="236970"/>
                </a:lnTo>
                <a:lnTo>
                  <a:pt x="135072" y="249591"/>
                </a:lnTo>
                <a:lnTo>
                  <a:pt x="133316" y="250543"/>
                </a:lnTo>
                <a:lnTo>
                  <a:pt x="102717" y="255358"/>
                </a:lnTo>
                <a:lnTo>
                  <a:pt x="165918" y="255358"/>
                </a:lnTo>
                <a:lnTo>
                  <a:pt x="175979" y="249342"/>
                </a:lnTo>
                <a:lnTo>
                  <a:pt x="195037" y="221941"/>
                </a:lnTo>
                <a:lnTo>
                  <a:pt x="201391" y="189331"/>
                </a:lnTo>
                <a:lnTo>
                  <a:pt x="201498" y="188785"/>
                </a:lnTo>
                <a:lnTo>
                  <a:pt x="194961" y="156354"/>
                </a:lnTo>
                <a:lnTo>
                  <a:pt x="176312" y="130363"/>
                </a:lnTo>
                <a:lnTo>
                  <a:pt x="169479" y="126339"/>
                </a:lnTo>
                <a:close/>
              </a:path>
              <a:path w="201929" h="274954">
                <a:moveTo>
                  <a:pt x="108445" y="106832"/>
                </a:moveTo>
                <a:lnTo>
                  <a:pt x="80930" y="109812"/>
                </a:lnTo>
                <a:lnTo>
                  <a:pt x="56484" y="118732"/>
                </a:lnTo>
                <a:lnTo>
                  <a:pt x="36098" y="133557"/>
                </a:lnTo>
                <a:lnTo>
                  <a:pt x="20764" y="154254"/>
                </a:lnTo>
                <a:lnTo>
                  <a:pt x="40423" y="154254"/>
                </a:lnTo>
                <a:lnTo>
                  <a:pt x="49304" y="144210"/>
                </a:lnTo>
                <a:lnTo>
                  <a:pt x="75129" y="131039"/>
                </a:lnTo>
                <a:lnTo>
                  <a:pt x="105587" y="126339"/>
                </a:lnTo>
                <a:lnTo>
                  <a:pt x="169479" y="126339"/>
                </a:lnTo>
                <a:lnTo>
                  <a:pt x="146993" y="113095"/>
                </a:lnTo>
                <a:lnTo>
                  <a:pt x="108445" y="106832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33921"/>
            <a:ext cx="12192000" cy="102111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92374" y="4894173"/>
            <a:ext cx="4538311" cy="100416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2945" y="4190975"/>
            <a:ext cx="3215142" cy="1023567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796918" y="4417356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22440" y="0"/>
                </a:moveTo>
                <a:lnTo>
                  <a:pt x="14985" y="195"/>
                </a:lnTo>
                <a:lnTo>
                  <a:pt x="7954" y="3265"/>
                </a:lnTo>
                <a:lnTo>
                  <a:pt x="2663" y="8802"/>
                </a:lnTo>
                <a:lnTo>
                  <a:pt x="0" y="15760"/>
                </a:lnTo>
                <a:lnTo>
                  <a:pt x="177" y="23287"/>
                </a:lnTo>
                <a:lnTo>
                  <a:pt x="3408" y="30532"/>
                </a:lnTo>
                <a:lnTo>
                  <a:pt x="8941" y="35770"/>
                </a:lnTo>
                <a:lnTo>
                  <a:pt x="15860" y="38344"/>
                </a:lnTo>
                <a:lnTo>
                  <a:pt x="23275" y="38149"/>
                </a:lnTo>
                <a:lnTo>
                  <a:pt x="30294" y="35078"/>
                </a:lnTo>
                <a:lnTo>
                  <a:pt x="35591" y="29488"/>
                </a:lnTo>
                <a:lnTo>
                  <a:pt x="38296" y="22440"/>
                </a:lnTo>
                <a:lnTo>
                  <a:pt x="38232" y="14896"/>
                </a:lnTo>
                <a:lnTo>
                  <a:pt x="35221" y="7812"/>
                </a:lnTo>
                <a:lnTo>
                  <a:pt x="29470" y="2574"/>
                </a:lnTo>
                <a:lnTo>
                  <a:pt x="22440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4094528" y="4409868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2" y="73863"/>
                </a:lnTo>
                <a:lnTo>
                  <a:pt x="124309" y="57232"/>
                </a:lnTo>
                <a:lnTo>
                  <a:pt x="167209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4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5121386" y="4409868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7" y="73863"/>
                </a:lnTo>
                <a:lnTo>
                  <a:pt x="124313" y="57232"/>
                </a:lnTo>
                <a:lnTo>
                  <a:pt x="167211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4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4543774" y="4436527"/>
            <a:ext cx="228600" cy="532765"/>
          </a:xfrm>
          <a:custGeom>
            <a:avLst/>
            <a:gdLst/>
            <a:ahLst/>
            <a:cxnLst/>
            <a:rect l="l" t="t" r="r" b="b"/>
            <a:pathLst>
              <a:path w="228600" h="532764">
                <a:moveTo>
                  <a:pt x="185178" y="0"/>
                </a:moveTo>
                <a:lnTo>
                  <a:pt x="177228" y="0"/>
                </a:lnTo>
                <a:lnTo>
                  <a:pt x="174574" y="0"/>
                </a:lnTo>
                <a:lnTo>
                  <a:pt x="171932" y="381"/>
                </a:lnTo>
                <a:lnTo>
                  <a:pt x="119386" y="29679"/>
                </a:lnTo>
                <a:lnTo>
                  <a:pt x="76123" y="67411"/>
                </a:lnTo>
                <a:lnTo>
                  <a:pt x="42124" y="111572"/>
                </a:lnTo>
                <a:lnTo>
                  <a:pt x="17749" y="160850"/>
                </a:lnTo>
                <a:lnTo>
                  <a:pt x="3530" y="213963"/>
                </a:lnTo>
                <a:lnTo>
                  <a:pt x="0" y="269633"/>
                </a:lnTo>
                <a:lnTo>
                  <a:pt x="5596" y="317591"/>
                </a:lnTo>
                <a:lnTo>
                  <a:pt x="19216" y="363596"/>
                </a:lnTo>
                <a:lnTo>
                  <a:pt x="40363" y="406545"/>
                </a:lnTo>
                <a:lnTo>
                  <a:pt x="68541" y="445338"/>
                </a:lnTo>
                <a:lnTo>
                  <a:pt x="103009" y="479044"/>
                </a:lnTo>
                <a:lnTo>
                  <a:pt x="154462" y="512656"/>
                </a:lnTo>
                <a:lnTo>
                  <a:pt x="204495" y="532434"/>
                </a:lnTo>
                <a:lnTo>
                  <a:pt x="216992" y="532434"/>
                </a:lnTo>
                <a:lnTo>
                  <a:pt x="224942" y="526757"/>
                </a:lnTo>
                <a:lnTo>
                  <a:pt x="227596" y="518045"/>
                </a:lnTo>
                <a:lnTo>
                  <a:pt x="228392" y="509878"/>
                </a:lnTo>
                <a:lnTo>
                  <a:pt x="226029" y="502383"/>
                </a:lnTo>
                <a:lnTo>
                  <a:pt x="221040" y="496378"/>
                </a:lnTo>
                <a:lnTo>
                  <a:pt x="213956" y="492683"/>
                </a:lnTo>
                <a:lnTo>
                  <a:pt x="193025" y="485452"/>
                </a:lnTo>
                <a:lnTo>
                  <a:pt x="172873" y="476302"/>
                </a:lnTo>
                <a:lnTo>
                  <a:pt x="135191" y="452539"/>
                </a:lnTo>
                <a:lnTo>
                  <a:pt x="99212" y="418833"/>
                </a:lnTo>
                <a:lnTo>
                  <a:pt x="75135" y="385544"/>
                </a:lnTo>
                <a:lnTo>
                  <a:pt x="57091" y="348776"/>
                </a:lnTo>
                <a:lnTo>
                  <a:pt x="45436" y="309451"/>
                </a:lnTo>
                <a:lnTo>
                  <a:pt x="40525" y="268490"/>
                </a:lnTo>
                <a:lnTo>
                  <a:pt x="43731" y="220728"/>
                </a:lnTo>
                <a:lnTo>
                  <a:pt x="55953" y="175239"/>
                </a:lnTo>
                <a:lnTo>
                  <a:pt x="76837" y="133014"/>
                </a:lnTo>
                <a:lnTo>
                  <a:pt x="106032" y="95046"/>
                </a:lnTo>
                <a:lnTo>
                  <a:pt x="142957" y="63052"/>
                </a:lnTo>
                <a:lnTo>
                  <a:pt x="185559" y="39001"/>
                </a:lnTo>
                <a:lnTo>
                  <a:pt x="192109" y="34320"/>
                </a:lnTo>
                <a:lnTo>
                  <a:pt x="196210" y="27687"/>
                </a:lnTo>
                <a:lnTo>
                  <a:pt x="197541" y="19990"/>
                </a:lnTo>
                <a:lnTo>
                  <a:pt x="195783" y="12115"/>
                </a:lnTo>
                <a:lnTo>
                  <a:pt x="192379" y="4546"/>
                </a:lnTo>
                <a:lnTo>
                  <a:pt x="185178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836109" y="4425860"/>
            <a:ext cx="270510" cy="553720"/>
          </a:xfrm>
          <a:custGeom>
            <a:avLst/>
            <a:gdLst/>
            <a:ahLst/>
            <a:cxnLst/>
            <a:rect l="l" t="t" r="r" b="b"/>
            <a:pathLst>
              <a:path w="270510" h="553720">
                <a:moveTo>
                  <a:pt x="38290" y="537819"/>
                </a:moveTo>
                <a:lnTo>
                  <a:pt x="38112" y="530288"/>
                </a:lnTo>
                <a:lnTo>
                  <a:pt x="34886" y="523049"/>
                </a:lnTo>
                <a:lnTo>
                  <a:pt x="29349" y="517804"/>
                </a:lnTo>
                <a:lnTo>
                  <a:pt x="22440" y="515239"/>
                </a:lnTo>
                <a:lnTo>
                  <a:pt x="15024" y="515429"/>
                </a:lnTo>
                <a:lnTo>
                  <a:pt x="8001" y="518502"/>
                </a:lnTo>
                <a:lnTo>
                  <a:pt x="2705" y="524090"/>
                </a:lnTo>
                <a:lnTo>
                  <a:pt x="0" y="531139"/>
                </a:lnTo>
                <a:lnTo>
                  <a:pt x="63" y="538683"/>
                </a:lnTo>
                <a:lnTo>
                  <a:pt x="3073" y="545769"/>
                </a:lnTo>
                <a:lnTo>
                  <a:pt x="8826" y="551002"/>
                </a:lnTo>
                <a:lnTo>
                  <a:pt x="15849" y="553580"/>
                </a:lnTo>
                <a:lnTo>
                  <a:pt x="23304" y="553377"/>
                </a:lnTo>
                <a:lnTo>
                  <a:pt x="30340" y="550316"/>
                </a:lnTo>
                <a:lnTo>
                  <a:pt x="35636" y="544779"/>
                </a:lnTo>
                <a:lnTo>
                  <a:pt x="38290" y="537819"/>
                </a:lnTo>
                <a:close/>
              </a:path>
              <a:path w="270510" h="553720">
                <a:moveTo>
                  <a:pt x="270319" y="262813"/>
                </a:moveTo>
                <a:lnTo>
                  <a:pt x="264718" y="215061"/>
                </a:lnTo>
                <a:lnTo>
                  <a:pt x="251091" y="169125"/>
                </a:lnTo>
                <a:lnTo>
                  <a:pt x="229946" y="126111"/>
                </a:lnTo>
                <a:lnTo>
                  <a:pt x="201777" y="87096"/>
                </a:lnTo>
                <a:lnTo>
                  <a:pt x="167322" y="53390"/>
                </a:lnTo>
                <a:lnTo>
                  <a:pt x="115849" y="19977"/>
                </a:lnTo>
                <a:lnTo>
                  <a:pt x="67716" y="762"/>
                </a:lnTo>
                <a:lnTo>
                  <a:pt x="63931" y="0"/>
                </a:lnTo>
                <a:lnTo>
                  <a:pt x="62039" y="0"/>
                </a:lnTo>
                <a:lnTo>
                  <a:pt x="53327" y="0"/>
                </a:lnTo>
                <a:lnTo>
                  <a:pt x="44996" y="5676"/>
                </a:lnTo>
                <a:lnTo>
                  <a:pt x="42722" y="14389"/>
                </a:lnTo>
                <a:lnTo>
                  <a:pt x="41871" y="22555"/>
                </a:lnTo>
                <a:lnTo>
                  <a:pt x="44145" y="30048"/>
                </a:lnTo>
                <a:lnTo>
                  <a:pt x="49110" y="36055"/>
                </a:lnTo>
                <a:lnTo>
                  <a:pt x="56362" y="39763"/>
                </a:lnTo>
                <a:lnTo>
                  <a:pt x="77279" y="46990"/>
                </a:lnTo>
                <a:lnTo>
                  <a:pt x="97396" y="56134"/>
                </a:lnTo>
                <a:lnTo>
                  <a:pt x="134747" y="79908"/>
                </a:lnTo>
                <a:lnTo>
                  <a:pt x="171107" y="113982"/>
                </a:lnTo>
                <a:lnTo>
                  <a:pt x="195186" y="147218"/>
                </a:lnTo>
                <a:lnTo>
                  <a:pt x="213233" y="183896"/>
                </a:lnTo>
                <a:lnTo>
                  <a:pt x="224891" y="223202"/>
                </a:lnTo>
                <a:lnTo>
                  <a:pt x="229806" y="264325"/>
                </a:lnTo>
                <a:lnTo>
                  <a:pt x="226593" y="311924"/>
                </a:lnTo>
                <a:lnTo>
                  <a:pt x="214363" y="357390"/>
                </a:lnTo>
                <a:lnTo>
                  <a:pt x="193471" y="399592"/>
                </a:lnTo>
                <a:lnTo>
                  <a:pt x="164287" y="437388"/>
                </a:lnTo>
                <a:lnTo>
                  <a:pt x="127355" y="469658"/>
                </a:lnTo>
                <a:lnTo>
                  <a:pt x="84759" y="493433"/>
                </a:lnTo>
                <a:lnTo>
                  <a:pt x="78193" y="498106"/>
                </a:lnTo>
                <a:lnTo>
                  <a:pt x="74053" y="504748"/>
                </a:lnTo>
                <a:lnTo>
                  <a:pt x="72605" y="512445"/>
                </a:lnTo>
                <a:lnTo>
                  <a:pt x="74155" y="520319"/>
                </a:lnTo>
                <a:lnTo>
                  <a:pt x="77571" y="527900"/>
                </a:lnTo>
                <a:lnTo>
                  <a:pt x="85140" y="532434"/>
                </a:lnTo>
                <a:lnTo>
                  <a:pt x="95745" y="532434"/>
                </a:lnTo>
                <a:lnTo>
                  <a:pt x="150837" y="502805"/>
                </a:lnTo>
                <a:lnTo>
                  <a:pt x="193827" y="465035"/>
                </a:lnTo>
                <a:lnTo>
                  <a:pt x="227977" y="420865"/>
                </a:lnTo>
                <a:lnTo>
                  <a:pt x="252374" y="371589"/>
                </a:lnTo>
                <a:lnTo>
                  <a:pt x="266611" y="318477"/>
                </a:lnTo>
                <a:lnTo>
                  <a:pt x="270319" y="262813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600439" y="4408203"/>
            <a:ext cx="426720" cy="582295"/>
          </a:xfrm>
          <a:custGeom>
            <a:avLst/>
            <a:gdLst/>
            <a:ahLst/>
            <a:cxnLst/>
            <a:rect l="l" t="t" r="r" b="b"/>
            <a:pathLst>
              <a:path w="426720" h="582295">
                <a:moveTo>
                  <a:pt x="298399" y="0"/>
                </a:moveTo>
                <a:lnTo>
                  <a:pt x="258515" y="10228"/>
                </a:lnTo>
                <a:lnTo>
                  <a:pt x="202991" y="37229"/>
                </a:lnTo>
                <a:lnTo>
                  <a:pt x="163247" y="63234"/>
                </a:lnTo>
                <a:lnTo>
                  <a:pt x="127175" y="93197"/>
                </a:lnTo>
                <a:lnTo>
                  <a:pt x="95043" y="126768"/>
                </a:lnTo>
                <a:lnTo>
                  <a:pt x="67119" y="163598"/>
                </a:lnTo>
                <a:lnTo>
                  <a:pt x="43671" y="203336"/>
                </a:lnTo>
                <a:lnTo>
                  <a:pt x="24967" y="245632"/>
                </a:lnTo>
                <a:lnTo>
                  <a:pt x="11275" y="290138"/>
                </a:lnTo>
                <a:lnTo>
                  <a:pt x="2863" y="336503"/>
                </a:lnTo>
                <a:lnTo>
                  <a:pt x="0" y="384378"/>
                </a:lnTo>
                <a:lnTo>
                  <a:pt x="4484" y="433223"/>
                </a:lnTo>
                <a:lnTo>
                  <a:pt x="17883" y="476154"/>
                </a:lnTo>
                <a:lnTo>
                  <a:pt x="40248" y="512707"/>
                </a:lnTo>
                <a:lnTo>
                  <a:pt x="71114" y="541937"/>
                </a:lnTo>
                <a:lnTo>
                  <a:pt x="110786" y="563623"/>
                </a:lnTo>
                <a:lnTo>
                  <a:pt x="159057" y="577063"/>
                </a:lnTo>
                <a:lnTo>
                  <a:pt x="215849" y="581672"/>
                </a:lnTo>
                <a:lnTo>
                  <a:pt x="270555" y="576769"/>
                </a:lnTo>
                <a:lnTo>
                  <a:pt x="317374" y="562850"/>
                </a:lnTo>
                <a:lnTo>
                  <a:pt x="356111" y="541101"/>
                </a:lnTo>
                <a:lnTo>
                  <a:pt x="356866" y="540397"/>
                </a:lnTo>
                <a:lnTo>
                  <a:pt x="217360" y="540397"/>
                </a:lnTo>
                <a:lnTo>
                  <a:pt x="155547" y="533807"/>
                </a:lnTo>
                <a:lnTo>
                  <a:pt x="109022" y="515129"/>
                </a:lnTo>
                <a:lnTo>
                  <a:pt x="76894" y="486000"/>
                </a:lnTo>
                <a:lnTo>
                  <a:pt x="58270" y="448055"/>
                </a:lnTo>
                <a:lnTo>
                  <a:pt x="52260" y="402932"/>
                </a:lnTo>
                <a:lnTo>
                  <a:pt x="61481" y="358148"/>
                </a:lnTo>
                <a:lnTo>
                  <a:pt x="82896" y="326428"/>
                </a:lnTo>
                <a:lnTo>
                  <a:pt x="43929" y="326428"/>
                </a:lnTo>
                <a:lnTo>
                  <a:pt x="58938" y="279552"/>
                </a:lnTo>
                <a:lnTo>
                  <a:pt x="77179" y="235798"/>
                </a:lnTo>
                <a:lnTo>
                  <a:pt x="99361" y="195194"/>
                </a:lnTo>
                <a:lnTo>
                  <a:pt x="126195" y="157773"/>
                </a:lnTo>
                <a:lnTo>
                  <a:pt x="158389" y="123565"/>
                </a:lnTo>
                <a:lnTo>
                  <a:pt x="196653" y="92600"/>
                </a:lnTo>
                <a:lnTo>
                  <a:pt x="241698" y="64910"/>
                </a:lnTo>
                <a:lnTo>
                  <a:pt x="294233" y="40525"/>
                </a:lnTo>
                <a:lnTo>
                  <a:pt x="305388" y="35736"/>
                </a:lnTo>
                <a:lnTo>
                  <a:pt x="313312" y="30913"/>
                </a:lnTo>
                <a:lnTo>
                  <a:pt x="318040" y="25025"/>
                </a:lnTo>
                <a:lnTo>
                  <a:pt x="319608" y="17043"/>
                </a:lnTo>
                <a:lnTo>
                  <a:pt x="318139" y="10228"/>
                </a:lnTo>
                <a:lnTo>
                  <a:pt x="318105" y="10067"/>
                </a:lnTo>
                <a:lnTo>
                  <a:pt x="313832" y="4687"/>
                </a:lnTo>
                <a:lnTo>
                  <a:pt x="307145" y="1225"/>
                </a:lnTo>
                <a:lnTo>
                  <a:pt x="298399" y="0"/>
                </a:lnTo>
                <a:close/>
              </a:path>
              <a:path w="426720" h="582295">
                <a:moveTo>
                  <a:pt x="360645" y="267360"/>
                </a:moveTo>
                <a:lnTo>
                  <a:pt x="223418" y="267360"/>
                </a:lnTo>
                <a:lnTo>
                  <a:pt x="277696" y="273588"/>
                </a:lnTo>
                <a:lnTo>
                  <a:pt x="320701" y="291377"/>
                </a:lnTo>
                <a:lnTo>
                  <a:pt x="351979" y="319382"/>
                </a:lnTo>
                <a:lnTo>
                  <a:pt x="371078" y="356257"/>
                </a:lnTo>
                <a:lnTo>
                  <a:pt x="377545" y="400659"/>
                </a:lnTo>
                <a:lnTo>
                  <a:pt x="369975" y="446891"/>
                </a:lnTo>
                <a:lnTo>
                  <a:pt x="348427" y="485509"/>
                </a:lnTo>
                <a:lnTo>
                  <a:pt x="314646" y="514984"/>
                </a:lnTo>
                <a:lnTo>
                  <a:pt x="270230" y="533807"/>
                </a:lnTo>
                <a:lnTo>
                  <a:pt x="217360" y="540397"/>
                </a:lnTo>
                <a:lnTo>
                  <a:pt x="356866" y="540397"/>
                </a:lnTo>
                <a:lnTo>
                  <a:pt x="386575" y="512707"/>
                </a:lnTo>
                <a:lnTo>
                  <a:pt x="408573" y="478855"/>
                </a:lnTo>
                <a:lnTo>
                  <a:pt x="421913" y="440729"/>
                </a:lnTo>
                <a:lnTo>
                  <a:pt x="426277" y="400659"/>
                </a:lnTo>
                <a:lnTo>
                  <a:pt x="426402" y="399516"/>
                </a:lnTo>
                <a:lnTo>
                  <a:pt x="420178" y="352485"/>
                </a:lnTo>
                <a:lnTo>
                  <a:pt x="402110" y="310797"/>
                </a:lnTo>
                <a:lnTo>
                  <a:pt x="373102" y="275882"/>
                </a:lnTo>
                <a:lnTo>
                  <a:pt x="360645" y="267360"/>
                </a:lnTo>
                <a:close/>
              </a:path>
              <a:path w="426720" h="582295">
                <a:moveTo>
                  <a:pt x="229476" y="226085"/>
                </a:moveTo>
                <a:lnTo>
                  <a:pt x="182441" y="230122"/>
                </a:lnTo>
                <a:lnTo>
                  <a:pt x="139297" y="242210"/>
                </a:lnTo>
                <a:lnTo>
                  <a:pt x="101116" y="262314"/>
                </a:lnTo>
                <a:lnTo>
                  <a:pt x="68969" y="290399"/>
                </a:lnTo>
                <a:lnTo>
                  <a:pt x="43929" y="326428"/>
                </a:lnTo>
                <a:lnTo>
                  <a:pt x="82896" y="326428"/>
                </a:lnTo>
                <a:lnTo>
                  <a:pt x="86769" y="320690"/>
                </a:lnTo>
                <a:lnTo>
                  <a:pt x="124563" y="292068"/>
                </a:lnTo>
                <a:lnTo>
                  <a:pt x="171299" y="273788"/>
                </a:lnTo>
                <a:lnTo>
                  <a:pt x="223418" y="267360"/>
                </a:lnTo>
                <a:lnTo>
                  <a:pt x="360645" y="267360"/>
                </a:lnTo>
                <a:lnTo>
                  <a:pt x="334057" y="249171"/>
                </a:lnTo>
                <a:lnTo>
                  <a:pt x="285880" y="232095"/>
                </a:lnTo>
                <a:lnTo>
                  <a:pt x="229476" y="226085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10342915" y="508632"/>
            <a:ext cx="0" cy="528320"/>
          </a:xfrm>
          <a:custGeom>
            <a:avLst/>
            <a:gdLst/>
            <a:ahLst/>
            <a:cxnLst/>
            <a:rect l="l" t="t" r="r" b="b"/>
            <a:pathLst>
              <a:path w="0" h="528319">
                <a:moveTo>
                  <a:pt x="0" y="0"/>
                </a:moveTo>
                <a:lnTo>
                  <a:pt x="0" y="527964"/>
                </a:lnTo>
              </a:path>
            </a:pathLst>
          </a:custGeom>
          <a:ln w="9525">
            <a:solidFill>
              <a:srgbClr val="0020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438955" y="493527"/>
            <a:ext cx="992314" cy="55817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03454" y="0"/>
            <a:ext cx="4040746" cy="201446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1698661" y="4114162"/>
            <a:ext cx="4001770" cy="0"/>
          </a:xfrm>
          <a:custGeom>
            <a:avLst/>
            <a:gdLst/>
            <a:ahLst/>
            <a:cxnLst/>
            <a:rect l="l" t="t" r="r" b="b"/>
            <a:pathLst>
              <a:path w="4001770" h="0">
                <a:moveTo>
                  <a:pt x="0" y="0"/>
                </a:moveTo>
                <a:lnTo>
                  <a:pt x="4001617" y="0"/>
                </a:lnTo>
              </a:path>
            </a:pathLst>
          </a:custGeom>
          <a:ln w="1042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233921"/>
            <a:ext cx="12192000" cy="102111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342915" y="508632"/>
            <a:ext cx="0" cy="528320"/>
          </a:xfrm>
          <a:custGeom>
            <a:avLst/>
            <a:gdLst/>
            <a:ahLst/>
            <a:cxnLst/>
            <a:rect l="l" t="t" r="r" b="b"/>
            <a:pathLst>
              <a:path w="0" h="528319">
                <a:moveTo>
                  <a:pt x="0" y="0"/>
                </a:moveTo>
                <a:lnTo>
                  <a:pt x="0" y="527964"/>
                </a:lnTo>
              </a:path>
            </a:pathLst>
          </a:custGeom>
          <a:ln w="9525">
            <a:solidFill>
              <a:srgbClr val="0020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438955" y="493527"/>
            <a:ext cx="992314" cy="55817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203454" y="0"/>
            <a:ext cx="4040746" cy="201446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092374" y="4894173"/>
            <a:ext cx="4538311" cy="100416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896911" y="2014489"/>
            <a:ext cx="3025635" cy="292087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32945" y="4588917"/>
            <a:ext cx="3215142" cy="102356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4796918" y="4815299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22440" y="0"/>
                </a:moveTo>
                <a:lnTo>
                  <a:pt x="14985" y="195"/>
                </a:lnTo>
                <a:lnTo>
                  <a:pt x="7954" y="3265"/>
                </a:lnTo>
                <a:lnTo>
                  <a:pt x="2663" y="8802"/>
                </a:lnTo>
                <a:lnTo>
                  <a:pt x="0" y="15760"/>
                </a:lnTo>
                <a:lnTo>
                  <a:pt x="177" y="23287"/>
                </a:lnTo>
                <a:lnTo>
                  <a:pt x="3408" y="30532"/>
                </a:lnTo>
                <a:lnTo>
                  <a:pt x="8941" y="35770"/>
                </a:lnTo>
                <a:lnTo>
                  <a:pt x="15860" y="38344"/>
                </a:lnTo>
                <a:lnTo>
                  <a:pt x="23275" y="38149"/>
                </a:lnTo>
                <a:lnTo>
                  <a:pt x="30294" y="35078"/>
                </a:lnTo>
                <a:lnTo>
                  <a:pt x="35591" y="29488"/>
                </a:lnTo>
                <a:lnTo>
                  <a:pt x="38296" y="22440"/>
                </a:lnTo>
                <a:lnTo>
                  <a:pt x="38232" y="14896"/>
                </a:lnTo>
                <a:lnTo>
                  <a:pt x="35221" y="7812"/>
                </a:lnTo>
                <a:lnTo>
                  <a:pt x="29470" y="2574"/>
                </a:lnTo>
                <a:lnTo>
                  <a:pt x="22440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4094528" y="4807809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2" y="73863"/>
                </a:lnTo>
                <a:lnTo>
                  <a:pt x="124309" y="57232"/>
                </a:lnTo>
                <a:lnTo>
                  <a:pt x="167209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3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121386" y="4807809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7" y="73863"/>
                </a:lnTo>
                <a:lnTo>
                  <a:pt x="124313" y="57232"/>
                </a:lnTo>
                <a:lnTo>
                  <a:pt x="167211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3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4543774" y="4834469"/>
            <a:ext cx="228600" cy="532765"/>
          </a:xfrm>
          <a:custGeom>
            <a:avLst/>
            <a:gdLst/>
            <a:ahLst/>
            <a:cxnLst/>
            <a:rect l="l" t="t" r="r" b="b"/>
            <a:pathLst>
              <a:path w="228600" h="532764">
                <a:moveTo>
                  <a:pt x="185178" y="0"/>
                </a:moveTo>
                <a:lnTo>
                  <a:pt x="177228" y="0"/>
                </a:lnTo>
                <a:lnTo>
                  <a:pt x="174574" y="0"/>
                </a:lnTo>
                <a:lnTo>
                  <a:pt x="171932" y="381"/>
                </a:lnTo>
                <a:lnTo>
                  <a:pt x="119386" y="29679"/>
                </a:lnTo>
                <a:lnTo>
                  <a:pt x="76123" y="67411"/>
                </a:lnTo>
                <a:lnTo>
                  <a:pt x="42124" y="111572"/>
                </a:lnTo>
                <a:lnTo>
                  <a:pt x="17749" y="160850"/>
                </a:lnTo>
                <a:lnTo>
                  <a:pt x="3530" y="213963"/>
                </a:lnTo>
                <a:lnTo>
                  <a:pt x="0" y="269633"/>
                </a:lnTo>
                <a:lnTo>
                  <a:pt x="5596" y="317591"/>
                </a:lnTo>
                <a:lnTo>
                  <a:pt x="19216" y="363596"/>
                </a:lnTo>
                <a:lnTo>
                  <a:pt x="40363" y="406545"/>
                </a:lnTo>
                <a:lnTo>
                  <a:pt x="68541" y="445338"/>
                </a:lnTo>
                <a:lnTo>
                  <a:pt x="103009" y="479044"/>
                </a:lnTo>
                <a:lnTo>
                  <a:pt x="154462" y="512656"/>
                </a:lnTo>
                <a:lnTo>
                  <a:pt x="204495" y="532434"/>
                </a:lnTo>
                <a:lnTo>
                  <a:pt x="216992" y="532434"/>
                </a:lnTo>
                <a:lnTo>
                  <a:pt x="224942" y="526757"/>
                </a:lnTo>
                <a:lnTo>
                  <a:pt x="227596" y="518045"/>
                </a:lnTo>
                <a:lnTo>
                  <a:pt x="228392" y="509878"/>
                </a:lnTo>
                <a:lnTo>
                  <a:pt x="226029" y="502383"/>
                </a:lnTo>
                <a:lnTo>
                  <a:pt x="221040" y="496378"/>
                </a:lnTo>
                <a:lnTo>
                  <a:pt x="213956" y="492683"/>
                </a:lnTo>
                <a:lnTo>
                  <a:pt x="193025" y="485452"/>
                </a:lnTo>
                <a:lnTo>
                  <a:pt x="172873" y="476302"/>
                </a:lnTo>
                <a:lnTo>
                  <a:pt x="135191" y="452539"/>
                </a:lnTo>
                <a:lnTo>
                  <a:pt x="99212" y="418833"/>
                </a:lnTo>
                <a:lnTo>
                  <a:pt x="75135" y="385544"/>
                </a:lnTo>
                <a:lnTo>
                  <a:pt x="57091" y="348776"/>
                </a:lnTo>
                <a:lnTo>
                  <a:pt x="45436" y="309451"/>
                </a:lnTo>
                <a:lnTo>
                  <a:pt x="40525" y="268490"/>
                </a:lnTo>
                <a:lnTo>
                  <a:pt x="43731" y="220728"/>
                </a:lnTo>
                <a:lnTo>
                  <a:pt x="55953" y="175239"/>
                </a:lnTo>
                <a:lnTo>
                  <a:pt x="76837" y="133014"/>
                </a:lnTo>
                <a:lnTo>
                  <a:pt x="106032" y="95046"/>
                </a:lnTo>
                <a:lnTo>
                  <a:pt x="142957" y="63052"/>
                </a:lnTo>
                <a:lnTo>
                  <a:pt x="185559" y="39001"/>
                </a:lnTo>
                <a:lnTo>
                  <a:pt x="192109" y="34320"/>
                </a:lnTo>
                <a:lnTo>
                  <a:pt x="196210" y="27687"/>
                </a:lnTo>
                <a:lnTo>
                  <a:pt x="197541" y="19990"/>
                </a:lnTo>
                <a:lnTo>
                  <a:pt x="195783" y="12115"/>
                </a:lnTo>
                <a:lnTo>
                  <a:pt x="192379" y="4546"/>
                </a:lnTo>
                <a:lnTo>
                  <a:pt x="185178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4836109" y="4823802"/>
            <a:ext cx="270510" cy="553720"/>
          </a:xfrm>
          <a:custGeom>
            <a:avLst/>
            <a:gdLst/>
            <a:ahLst/>
            <a:cxnLst/>
            <a:rect l="l" t="t" r="r" b="b"/>
            <a:pathLst>
              <a:path w="270510" h="553720">
                <a:moveTo>
                  <a:pt x="38290" y="537819"/>
                </a:moveTo>
                <a:lnTo>
                  <a:pt x="38112" y="530288"/>
                </a:lnTo>
                <a:lnTo>
                  <a:pt x="34886" y="523049"/>
                </a:lnTo>
                <a:lnTo>
                  <a:pt x="29349" y="517804"/>
                </a:lnTo>
                <a:lnTo>
                  <a:pt x="22440" y="515239"/>
                </a:lnTo>
                <a:lnTo>
                  <a:pt x="15024" y="515429"/>
                </a:lnTo>
                <a:lnTo>
                  <a:pt x="8001" y="518502"/>
                </a:lnTo>
                <a:lnTo>
                  <a:pt x="2705" y="524090"/>
                </a:lnTo>
                <a:lnTo>
                  <a:pt x="0" y="531139"/>
                </a:lnTo>
                <a:lnTo>
                  <a:pt x="63" y="538683"/>
                </a:lnTo>
                <a:lnTo>
                  <a:pt x="3073" y="545769"/>
                </a:lnTo>
                <a:lnTo>
                  <a:pt x="8826" y="551002"/>
                </a:lnTo>
                <a:lnTo>
                  <a:pt x="15849" y="553580"/>
                </a:lnTo>
                <a:lnTo>
                  <a:pt x="23304" y="553377"/>
                </a:lnTo>
                <a:lnTo>
                  <a:pt x="30340" y="550316"/>
                </a:lnTo>
                <a:lnTo>
                  <a:pt x="35636" y="544779"/>
                </a:lnTo>
                <a:lnTo>
                  <a:pt x="38290" y="537819"/>
                </a:lnTo>
                <a:close/>
              </a:path>
              <a:path w="270510" h="553720">
                <a:moveTo>
                  <a:pt x="270319" y="262813"/>
                </a:moveTo>
                <a:lnTo>
                  <a:pt x="264718" y="215061"/>
                </a:lnTo>
                <a:lnTo>
                  <a:pt x="251091" y="169125"/>
                </a:lnTo>
                <a:lnTo>
                  <a:pt x="229946" y="126111"/>
                </a:lnTo>
                <a:lnTo>
                  <a:pt x="201777" y="87096"/>
                </a:lnTo>
                <a:lnTo>
                  <a:pt x="167322" y="53390"/>
                </a:lnTo>
                <a:lnTo>
                  <a:pt x="115849" y="19977"/>
                </a:lnTo>
                <a:lnTo>
                  <a:pt x="67716" y="762"/>
                </a:lnTo>
                <a:lnTo>
                  <a:pt x="63931" y="0"/>
                </a:lnTo>
                <a:lnTo>
                  <a:pt x="62039" y="0"/>
                </a:lnTo>
                <a:lnTo>
                  <a:pt x="53327" y="0"/>
                </a:lnTo>
                <a:lnTo>
                  <a:pt x="44996" y="5676"/>
                </a:lnTo>
                <a:lnTo>
                  <a:pt x="42722" y="14389"/>
                </a:lnTo>
                <a:lnTo>
                  <a:pt x="41871" y="22555"/>
                </a:lnTo>
                <a:lnTo>
                  <a:pt x="44145" y="30048"/>
                </a:lnTo>
                <a:lnTo>
                  <a:pt x="49110" y="36055"/>
                </a:lnTo>
                <a:lnTo>
                  <a:pt x="56362" y="39763"/>
                </a:lnTo>
                <a:lnTo>
                  <a:pt x="77279" y="46990"/>
                </a:lnTo>
                <a:lnTo>
                  <a:pt x="97396" y="56134"/>
                </a:lnTo>
                <a:lnTo>
                  <a:pt x="134747" y="79908"/>
                </a:lnTo>
                <a:lnTo>
                  <a:pt x="171107" y="113982"/>
                </a:lnTo>
                <a:lnTo>
                  <a:pt x="195186" y="147218"/>
                </a:lnTo>
                <a:lnTo>
                  <a:pt x="213233" y="183896"/>
                </a:lnTo>
                <a:lnTo>
                  <a:pt x="224891" y="223202"/>
                </a:lnTo>
                <a:lnTo>
                  <a:pt x="229806" y="264325"/>
                </a:lnTo>
                <a:lnTo>
                  <a:pt x="226593" y="311924"/>
                </a:lnTo>
                <a:lnTo>
                  <a:pt x="214363" y="357390"/>
                </a:lnTo>
                <a:lnTo>
                  <a:pt x="193471" y="399592"/>
                </a:lnTo>
                <a:lnTo>
                  <a:pt x="164287" y="437388"/>
                </a:lnTo>
                <a:lnTo>
                  <a:pt x="127355" y="469658"/>
                </a:lnTo>
                <a:lnTo>
                  <a:pt x="84759" y="493433"/>
                </a:lnTo>
                <a:lnTo>
                  <a:pt x="78193" y="498106"/>
                </a:lnTo>
                <a:lnTo>
                  <a:pt x="74053" y="504748"/>
                </a:lnTo>
                <a:lnTo>
                  <a:pt x="72605" y="512445"/>
                </a:lnTo>
                <a:lnTo>
                  <a:pt x="74155" y="520319"/>
                </a:lnTo>
                <a:lnTo>
                  <a:pt x="77571" y="527900"/>
                </a:lnTo>
                <a:lnTo>
                  <a:pt x="85140" y="532434"/>
                </a:lnTo>
                <a:lnTo>
                  <a:pt x="95745" y="532434"/>
                </a:lnTo>
                <a:lnTo>
                  <a:pt x="150837" y="502805"/>
                </a:lnTo>
                <a:lnTo>
                  <a:pt x="193827" y="465035"/>
                </a:lnTo>
                <a:lnTo>
                  <a:pt x="227977" y="420865"/>
                </a:lnTo>
                <a:lnTo>
                  <a:pt x="252374" y="371589"/>
                </a:lnTo>
                <a:lnTo>
                  <a:pt x="266611" y="318477"/>
                </a:lnTo>
                <a:lnTo>
                  <a:pt x="270319" y="262813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5600439" y="4806145"/>
            <a:ext cx="426720" cy="582295"/>
          </a:xfrm>
          <a:custGeom>
            <a:avLst/>
            <a:gdLst/>
            <a:ahLst/>
            <a:cxnLst/>
            <a:rect l="l" t="t" r="r" b="b"/>
            <a:pathLst>
              <a:path w="426720" h="582295">
                <a:moveTo>
                  <a:pt x="298399" y="0"/>
                </a:moveTo>
                <a:lnTo>
                  <a:pt x="258515" y="10228"/>
                </a:lnTo>
                <a:lnTo>
                  <a:pt x="202991" y="37229"/>
                </a:lnTo>
                <a:lnTo>
                  <a:pt x="163247" y="63234"/>
                </a:lnTo>
                <a:lnTo>
                  <a:pt x="127175" y="93197"/>
                </a:lnTo>
                <a:lnTo>
                  <a:pt x="95043" y="126768"/>
                </a:lnTo>
                <a:lnTo>
                  <a:pt x="67119" y="163598"/>
                </a:lnTo>
                <a:lnTo>
                  <a:pt x="43671" y="203336"/>
                </a:lnTo>
                <a:lnTo>
                  <a:pt x="24967" y="245632"/>
                </a:lnTo>
                <a:lnTo>
                  <a:pt x="11275" y="290138"/>
                </a:lnTo>
                <a:lnTo>
                  <a:pt x="2863" y="336503"/>
                </a:lnTo>
                <a:lnTo>
                  <a:pt x="0" y="384378"/>
                </a:lnTo>
                <a:lnTo>
                  <a:pt x="4484" y="433223"/>
                </a:lnTo>
                <a:lnTo>
                  <a:pt x="17883" y="476154"/>
                </a:lnTo>
                <a:lnTo>
                  <a:pt x="40248" y="512707"/>
                </a:lnTo>
                <a:lnTo>
                  <a:pt x="71114" y="541937"/>
                </a:lnTo>
                <a:lnTo>
                  <a:pt x="110786" y="563623"/>
                </a:lnTo>
                <a:lnTo>
                  <a:pt x="159057" y="577063"/>
                </a:lnTo>
                <a:lnTo>
                  <a:pt x="215849" y="581672"/>
                </a:lnTo>
                <a:lnTo>
                  <a:pt x="270555" y="576769"/>
                </a:lnTo>
                <a:lnTo>
                  <a:pt x="317374" y="562850"/>
                </a:lnTo>
                <a:lnTo>
                  <a:pt x="356111" y="541101"/>
                </a:lnTo>
                <a:lnTo>
                  <a:pt x="356866" y="540397"/>
                </a:lnTo>
                <a:lnTo>
                  <a:pt x="217360" y="540397"/>
                </a:lnTo>
                <a:lnTo>
                  <a:pt x="155547" y="533807"/>
                </a:lnTo>
                <a:lnTo>
                  <a:pt x="109022" y="515129"/>
                </a:lnTo>
                <a:lnTo>
                  <a:pt x="76894" y="486000"/>
                </a:lnTo>
                <a:lnTo>
                  <a:pt x="58270" y="448055"/>
                </a:lnTo>
                <a:lnTo>
                  <a:pt x="52260" y="402932"/>
                </a:lnTo>
                <a:lnTo>
                  <a:pt x="61481" y="358148"/>
                </a:lnTo>
                <a:lnTo>
                  <a:pt x="82896" y="326428"/>
                </a:lnTo>
                <a:lnTo>
                  <a:pt x="43929" y="326428"/>
                </a:lnTo>
                <a:lnTo>
                  <a:pt x="58938" y="279552"/>
                </a:lnTo>
                <a:lnTo>
                  <a:pt x="77179" y="235798"/>
                </a:lnTo>
                <a:lnTo>
                  <a:pt x="99361" y="195194"/>
                </a:lnTo>
                <a:lnTo>
                  <a:pt x="126195" y="157773"/>
                </a:lnTo>
                <a:lnTo>
                  <a:pt x="158389" y="123565"/>
                </a:lnTo>
                <a:lnTo>
                  <a:pt x="196653" y="92600"/>
                </a:lnTo>
                <a:lnTo>
                  <a:pt x="241698" y="64910"/>
                </a:lnTo>
                <a:lnTo>
                  <a:pt x="294233" y="40525"/>
                </a:lnTo>
                <a:lnTo>
                  <a:pt x="305388" y="35736"/>
                </a:lnTo>
                <a:lnTo>
                  <a:pt x="313312" y="30913"/>
                </a:lnTo>
                <a:lnTo>
                  <a:pt x="318040" y="25025"/>
                </a:lnTo>
                <a:lnTo>
                  <a:pt x="319608" y="17043"/>
                </a:lnTo>
                <a:lnTo>
                  <a:pt x="318139" y="10228"/>
                </a:lnTo>
                <a:lnTo>
                  <a:pt x="318105" y="10067"/>
                </a:lnTo>
                <a:lnTo>
                  <a:pt x="313832" y="4687"/>
                </a:lnTo>
                <a:lnTo>
                  <a:pt x="307145" y="1225"/>
                </a:lnTo>
                <a:lnTo>
                  <a:pt x="298399" y="0"/>
                </a:lnTo>
                <a:close/>
              </a:path>
              <a:path w="426720" h="582295">
                <a:moveTo>
                  <a:pt x="360645" y="267360"/>
                </a:moveTo>
                <a:lnTo>
                  <a:pt x="223418" y="267360"/>
                </a:lnTo>
                <a:lnTo>
                  <a:pt x="277696" y="273588"/>
                </a:lnTo>
                <a:lnTo>
                  <a:pt x="320701" y="291377"/>
                </a:lnTo>
                <a:lnTo>
                  <a:pt x="351979" y="319382"/>
                </a:lnTo>
                <a:lnTo>
                  <a:pt x="371078" y="356257"/>
                </a:lnTo>
                <a:lnTo>
                  <a:pt x="377545" y="400659"/>
                </a:lnTo>
                <a:lnTo>
                  <a:pt x="369975" y="446891"/>
                </a:lnTo>
                <a:lnTo>
                  <a:pt x="348427" y="485509"/>
                </a:lnTo>
                <a:lnTo>
                  <a:pt x="314646" y="514984"/>
                </a:lnTo>
                <a:lnTo>
                  <a:pt x="270230" y="533807"/>
                </a:lnTo>
                <a:lnTo>
                  <a:pt x="217360" y="540397"/>
                </a:lnTo>
                <a:lnTo>
                  <a:pt x="356866" y="540397"/>
                </a:lnTo>
                <a:lnTo>
                  <a:pt x="386575" y="512707"/>
                </a:lnTo>
                <a:lnTo>
                  <a:pt x="408573" y="478855"/>
                </a:lnTo>
                <a:lnTo>
                  <a:pt x="421913" y="440729"/>
                </a:lnTo>
                <a:lnTo>
                  <a:pt x="426277" y="400659"/>
                </a:lnTo>
                <a:lnTo>
                  <a:pt x="426402" y="399516"/>
                </a:lnTo>
                <a:lnTo>
                  <a:pt x="420178" y="352485"/>
                </a:lnTo>
                <a:lnTo>
                  <a:pt x="402110" y="310797"/>
                </a:lnTo>
                <a:lnTo>
                  <a:pt x="373102" y="275882"/>
                </a:lnTo>
                <a:lnTo>
                  <a:pt x="360645" y="267360"/>
                </a:lnTo>
                <a:close/>
              </a:path>
              <a:path w="426720" h="582295">
                <a:moveTo>
                  <a:pt x="229476" y="226085"/>
                </a:moveTo>
                <a:lnTo>
                  <a:pt x="182441" y="230122"/>
                </a:lnTo>
                <a:lnTo>
                  <a:pt x="139297" y="242210"/>
                </a:lnTo>
                <a:lnTo>
                  <a:pt x="101116" y="262314"/>
                </a:lnTo>
                <a:lnTo>
                  <a:pt x="68969" y="290399"/>
                </a:lnTo>
                <a:lnTo>
                  <a:pt x="43929" y="326428"/>
                </a:lnTo>
                <a:lnTo>
                  <a:pt x="82896" y="326428"/>
                </a:lnTo>
                <a:lnTo>
                  <a:pt x="86769" y="320690"/>
                </a:lnTo>
                <a:lnTo>
                  <a:pt x="124563" y="292068"/>
                </a:lnTo>
                <a:lnTo>
                  <a:pt x="171299" y="273788"/>
                </a:lnTo>
                <a:lnTo>
                  <a:pt x="223418" y="267360"/>
                </a:lnTo>
                <a:lnTo>
                  <a:pt x="360645" y="267360"/>
                </a:lnTo>
                <a:lnTo>
                  <a:pt x="334057" y="249171"/>
                </a:lnTo>
                <a:lnTo>
                  <a:pt x="285880" y="232095"/>
                </a:lnTo>
                <a:lnTo>
                  <a:pt x="229476" y="226085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1698661" y="4512104"/>
            <a:ext cx="4001770" cy="0"/>
          </a:xfrm>
          <a:custGeom>
            <a:avLst/>
            <a:gdLst/>
            <a:ahLst/>
            <a:cxnLst/>
            <a:rect l="l" t="t" r="r" b="b"/>
            <a:pathLst>
              <a:path w="4001770" h="0">
                <a:moveTo>
                  <a:pt x="0" y="0"/>
                </a:moveTo>
                <a:lnTo>
                  <a:pt x="4001617" y="0"/>
                </a:lnTo>
              </a:path>
            </a:pathLst>
          </a:custGeom>
          <a:ln w="1042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3286" y="1677525"/>
            <a:ext cx="6087112" cy="27603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58680" y="2525016"/>
            <a:ext cx="5717540" cy="2394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652776" y="5120313"/>
            <a:ext cx="3513454" cy="531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1" i="0">
                <a:solidFill>
                  <a:srgbClr val="00205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6.jpg"/><Relationship Id="rId6" Type="http://schemas.openxmlformats.org/officeDocument/2006/relationships/image" Target="../media/image7.png"/><Relationship Id="rId7" Type="http://schemas.openxmlformats.org/officeDocument/2006/relationships/image" Target="../media/image3.png"/><Relationship Id="rId8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8809" y="2882489"/>
            <a:ext cx="5313680" cy="11563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400" b="1">
                <a:solidFill>
                  <a:srgbClr val="FFFFFF"/>
                </a:solidFill>
                <a:latin typeface="Arial"/>
                <a:cs typeface="Arial"/>
              </a:rPr>
              <a:t>JOIN</a:t>
            </a:r>
            <a:r>
              <a:rPr dirty="0" sz="7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400" b="1">
                <a:solidFill>
                  <a:srgbClr val="FFFFFF"/>
                </a:solidFill>
                <a:latin typeface="Arial"/>
                <a:cs typeface="Arial"/>
              </a:rPr>
              <a:t>ME</a:t>
            </a:r>
            <a:r>
              <a:rPr dirty="0" sz="7400" spc="-2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400" spc="-58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400" spc="-25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7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6911" y="2014489"/>
            <a:ext cx="3025635" cy="29208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33921"/>
              <a:ext cx="12192000" cy="1021118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7092374" y="2014489"/>
            <a:ext cx="4538345" cy="3884295"/>
            <a:chOff x="7092374" y="2014489"/>
            <a:chExt cx="4538345" cy="388429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92374" y="4894173"/>
              <a:ext cx="4538311" cy="10041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96911" y="2014489"/>
              <a:ext cx="3025635" cy="2920870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2945" y="4588917"/>
            <a:ext cx="3215142" cy="1023567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4796918" y="4815299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5" h="38735">
                <a:moveTo>
                  <a:pt x="22440" y="0"/>
                </a:moveTo>
                <a:lnTo>
                  <a:pt x="14985" y="195"/>
                </a:lnTo>
                <a:lnTo>
                  <a:pt x="7954" y="3265"/>
                </a:lnTo>
                <a:lnTo>
                  <a:pt x="2663" y="8802"/>
                </a:lnTo>
                <a:lnTo>
                  <a:pt x="0" y="15760"/>
                </a:lnTo>
                <a:lnTo>
                  <a:pt x="177" y="23287"/>
                </a:lnTo>
                <a:lnTo>
                  <a:pt x="3408" y="30532"/>
                </a:lnTo>
                <a:lnTo>
                  <a:pt x="8941" y="35770"/>
                </a:lnTo>
                <a:lnTo>
                  <a:pt x="15860" y="38344"/>
                </a:lnTo>
                <a:lnTo>
                  <a:pt x="23275" y="38149"/>
                </a:lnTo>
                <a:lnTo>
                  <a:pt x="30294" y="35078"/>
                </a:lnTo>
                <a:lnTo>
                  <a:pt x="35591" y="29488"/>
                </a:lnTo>
                <a:lnTo>
                  <a:pt x="38296" y="22440"/>
                </a:lnTo>
                <a:lnTo>
                  <a:pt x="38232" y="14896"/>
                </a:lnTo>
                <a:lnTo>
                  <a:pt x="35221" y="7812"/>
                </a:lnTo>
                <a:lnTo>
                  <a:pt x="29470" y="2574"/>
                </a:lnTo>
                <a:lnTo>
                  <a:pt x="22440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094528" y="4807809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2" y="73863"/>
                </a:lnTo>
                <a:lnTo>
                  <a:pt x="124309" y="57232"/>
                </a:lnTo>
                <a:lnTo>
                  <a:pt x="167209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3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121386" y="4807809"/>
            <a:ext cx="414655" cy="567690"/>
          </a:xfrm>
          <a:custGeom>
            <a:avLst/>
            <a:gdLst/>
            <a:ahLst/>
            <a:cxnLst/>
            <a:rect l="l" t="t" r="r" b="b"/>
            <a:pathLst>
              <a:path w="414654" h="567689">
                <a:moveTo>
                  <a:pt x="216992" y="0"/>
                </a:moveTo>
                <a:lnTo>
                  <a:pt x="170229" y="2804"/>
                </a:lnTo>
                <a:lnTo>
                  <a:pt x="124923" y="11361"/>
                </a:lnTo>
                <a:lnTo>
                  <a:pt x="82103" y="25883"/>
                </a:lnTo>
                <a:lnTo>
                  <a:pt x="42799" y="46583"/>
                </a:lnTo>
                <a:lnTo>
                  <a:pt x="13775" y="72461"/>
                </a:lnTo>
                <a:lnTo>
                  <a:pt x="11747" y="81800"/>
                </a:lnTo>
                <a:lnTo>
                  <a:pt x="13421" y="90005"/>
                </a:lnTo>
                <a:lnTo>
                  <a:pt x="18040" y="96615"/>
                </a:lnTo>
                <a:lnTo>
                  <a:pt x="25002" y="101024"/>
                </a:lnTo>
                <a:lnTo>
                  <a:pt x="33705" y="102628"/>
                </a:lnTo>
                <a:lnTo>
                  <a:pt x="39382" y="102628"/>
                </a:lnTo>
                <a:lnTo>
                  <a:pt x="43548" y="100355"/>
                </a:lnTo>
                <a:lnTo>
                  <a:pt x="46964" y="97701"/>
                </a:lnTo>
                <a:lnTo>
                  <a:pt x="84397" y="73863"/>
                </a:lnTo>
                <a:lnTo>
                  <a:pt x="124313" y="57232"/>
                </a:lnTo>
                <a:lnTo>
                  <a:pt x="167211" y="47487"/>
                </a:lnTo>
                <a:lnTo>
                  <a:pt x="213588" y="44310"/>
                </a:lnTo>
                <a:lnTo>
                  <a:pt x="275191" y="50511"/>
                </a:lnTo>
                <a:lnTo>
                  <a:pt x="320995" y="68924"/>
                </a:lnTo>
                <a:lnTo>
                  <a:pt x="349544" y="99265"/>
                </a:lnTo>
                <a:lnTo>
                  <a:pt x="359384" y="141249"/>
                </a:lnTo>
                <a:lnTo>
                  <a:pt x="353528" y="176691"/>
                </a:lnTo>
                <a:lnTo>
                  <a:pt x="334711" y="207007"/>
                </a:lnTo>
                <a:lnTo>
                  <a:pt x="301061" y="235433"/>
                </a:lnTo>
                <a:lnTo>
                  <a:pt x="250706" y="265204"/>
                </a:lnTo>
                <a:lnTo>
                  <a:pt x="181775" y="299554"/>
                </a:lnTo>
                <a:lnTo>
                  <a:pt x="136172" y="322586"/>
                </a:lnTo>
                <a:lnTo>
                  <a:pt x="96385" y="346504"/>
                </a:lnTo>
                <a:lnTo>
                  <a:pt x="62852" y="373170"/>
                </a:lnTo>
                <a:lnTo>
                  <a:pt x="36010" y="404448"/>
                </a:lnTo>
                <a:lnTo>
                  <a:pt x="16296" y="442198"/>
                </a:lnTo>
                <a:lnTo>
                  <a:pt x="4146" y="488282"/>
                </a:lnTo>
                <a:lnTo>
                  <a:pt x="0" y="544563"/>
                </a:lnTo>
                <a:lnTo>
                  <a:pt x="1792" y="553063"/>
                </a:lnTo>
                <a:lnTo>
                  <a:pt x="6673" y="560323"/>
                </a:lnTo>
                <a:lnTo>
                  <a:pt x="13898" y="565383"/>
                </a:lnTo>
                <a:lnTo>
                  <a:pt x="22720" y="567283"/>
                </a:lnTo>
                <a:lnTo>
                  <a:pt x="392709" y="567283"/>
                </a:lnTo>
                <a:lnTo>
                  <a:pt x="401033" y="565562"/>
                </a:lnTo>
                <a:lnTo>
                  <a:pt x="407904" y="560893"/>
                </a:lnTo>
                <a:lnTo>
                  <a:pt x="412576" y="554023"/>
                </a:lnTo>
                <a:lnTo>
                  <a:pt x="414299" y="545693"/>
                </a:lnTo>
                <a:lnTo>
                  <a:pt x="412683" y="536835"/>
                </a:lnTo>
                <a:lnTo>
                  <a:pt x="408190" y="529890"/>
                </a:lnTo>
                <a:lnTo>
                  <a:pt x="401354" y="525357"/>
                </a:lnTo>
                <a:lnTo>
                  <a:pt x="392709" y="523735"/>
                </a:lnTo>
                <a:lnTo>
                  <a:pt x="52260" y="523735"/>
                </a:lnTo>
                <a:lnTo>
                  <a:pt x="56667" y="478800"/>
                </a:lnTo>
                <a:lnTo>
                  <a:pt x="70227" y="441472"/>
                </a:lnTo>
                <a:lnTo>
                  <a:pt x="93443" y="409698"/>
                </a:lnTo>
                <a:lnTo>
                  <a:pt x="126821" y="381428"/>
                </a:lnTo>
                <a:lnTo>
                  <a:pt x="170867" y="354609"/>
                </a:lnTo>
                <a:lnTo>
                  <a:pt x="226085" y="327190"/>
                </a:lnTo>
                <a:lnTo>
                  <a:pt x="288839" y="295354"/>
                </a:lnTo>
                <a:lnTo>
                  <a:pt x="336550" y="265380"/>
                </a:lnTo>
                <a:lnTo>
                  <a:pt x="370840" y="236162"/>
                </a:lnTo>
                <a:lnTo>
                  <a:pt x="405630" y="175582"/>
                </a:lnTo>
                <a:lnTo>
                  <a:pt x="409371" y="142011"/>
                </a:lnTo>
                <a:lnTo>
                  <a:pt x="403247" y="100460"/>
                </a:lnTo>
                <a:lnTo>
                  <a:pt x="385499" y="65473"/>
                </a:lnTo>
                <a:lnTo>
                  <a:pt x="357063" y="37491"/>
                </a:lnTo>
                <a:lnTo>
                  <a:pt x="318876" y="16957"/>
                </a:lnTo>
                <a:lnTo>
                  <a:pt x="271873" y="4313"/>
                </a:lnTo>
                <a:lnTo>
                  <a:pt x="216992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543774" y="4834469"/>
            <a:ext cx="228600" cy="532765"/>
          </a:xfrm>
          <a:custGeom>
            <a:avLst/>
            <a:gdLst/>
            <a:ahLst/>
            <a:cxnLst/>
            <a:rect l="l" t="t" r="r" b="b"/>
            <a:pathLst>
              <a:path w="228600" h="532764">
                <a:moveTo>
                  <a:pt x="185178" y="0"/>
                </a:moveTo>
                <a:lnTo>
                  <a:pt x="177228" y="0"/>
                </a:lnTo>
                <a:lnTo>
                  <a:pt x="174574" y="0"/>
                </a:lnTo>
                <a:lnTo>
                  <a:pt x="171932" y="381"/>
                </a:lnTo>
                <a:lnTo>
                  <a:pt x="119386" y="29679"/>
                </a:lnTo>
                <a:lnTo>
                  <a:pt x="76123" y="67411"/>
                </a:lnTo>
                <a:lnTo>
                  <a:pt x="42124" y="111572"/>
                </a:lnTo>
                <a:lnTo>
                  <a:pt x="17749" y="160850"/>
                </a:lnTo>
                <a:lnTo>
                  <a:pt x="3530" y="213963"/>
                </a:lnTo>
                <a:lnTo>
                  <a:pt x="0" y="269633"/>
                </a:lnTo>
                <a:lnTo>
                  <a:pt x="5596" y="317591"/>
                </a:lnTo>
                <a:lnTo>
                  <a:pt x="19216" y="363596"/>
                </a:lnTo>
                <a:lnTo>
                  <a:pt x="40363" y="406545"/>
                </a:lnTo>
                <a:lnTo>
                  <a:pt x="68541" y="445338"/>
                </a:lnTo>
                <a:lnTo>
                  <a:pt x="103009" y="479044"/>
                </a:lnTo>
                <a:lnTo>
                  <a:pt x="154462" y="512656"/>
                </a:lnTo>
                <a:lnTo>
                  <a:pt x="204495" y="532434"/>
                </a:lnTo>
                <a:lnTo>
                  <a:pt x="216992" y="532434"/>
                </a:lnTo>
                <a:lnTo>
                  <a:pt x="224942" y="526757"/>
                </a:lnTo>
                <a:lnTo>
                  <a:pt x="227596" y="518045"/>
                </a:lnTo>
                <a:lnTo>
                  <a:pt x="228392" y="509878"/>
                </a:lnTo>
                <a:lnTo>
                  <a:pt x="226029" y="502383"/>
                </a:lnTo>
                <a:lnTo>
                  <a:pt x="221040" y="496378"/>
                </a:lnTo>
                <a:lnTo>
                  <a:pt x="213956" y="492683"/>
                </a:lnTo>
                <a:lnTo>
                  <a:pt x="193025" y="485452"/>
                </a:lnTo>
                <a:lnTo>
                  <a:pt x="172873" y="476302"/>
                </a:lnTo>
                <a:lnTo>
                  <a:pt x="135191" y="452539"/>
                </a:lnTo>
                <a:lnTo>
                  <a:pt x="99212" y="418833"/>
                </a:lnTo>
                <a:lnTo>
                  <a:pt x="75135" y="385544"/>
                </a:lnTo>
                <a:lnTo>
                  <a:pt x="57091" y="348776"/>
                </a:lnTo>
                <a:lnTo>
                  <a:pt x="45436" y="309451"/>
                </a:lnTo>
                <a:lnTo>
                  <a:pt x="40525" y="268490"/>
                </a:lnTo>
                <a:lnTo>
                  <a:pt x="43731" y="220728"/>
                </a:lnTo>
                <a:lnTo>
                  <a:pt x="55953" y="175239"/>
                </a:lnTo>
                <a:lnTo>
                  <a:pt x="76837" y="133014"/>
                </a:lnTo>
                <a:lnTo>
                  <a:pt x="106032" y="95046"/>
                </a:lnTo>
                <a:lnTo>
                  <a:pt x="142957" y="63052"/>
                </a:lnTo>
                <a:lnTo>
                  <a:pt x="185559" y="39001"/>
                </a:lnTo>
                <a:lnTo>
                  <a:pt x="192109" y="34320"/>
                </a:lnTo>
                <a:lnTo>
                  <a:pt x="196210" y="27687"/>
                </a:lnTo>
                <a:lnTo>
                  <a:pt x="197541" y="19990"/>
                </a:lnTo>
                <a:lnTo>
                  <a:pt x="195783" y="12115"/>
                </a:lnTo>
                <a:lnTo>
                  <a:pt x="192379" y="4546"/>
                </a:lnTo>
                <a:lnTo>
                  <a:pt x="185178" y="0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836109" y="4823802"/>
            <a:ext cx="270510" cy="553720"/>
          </a:xfrm>
          <a:custGeom>
            <a:avLst/>
            <a:gdLst/>
            <a:ahLst/>
            <a:cxnLst/>
            <a:rect l="l" t="t" r="r" b="b"/>
            <a:pathLst>
              <a:path w="270510" h="553720">
                <a:moveTo>
                  <a:pt x="38290" y="537819"/>
                </a:moveTo>
                <a:lnTo>
                  <a:pt x="38112" y="530288"/>
                </a:lnTo>
                <a:lnTo>
                  <a:pt x="34886" y="523049"/>
                </a:lnTo>
                <a:lnTo>
                  <a:pt x="29349" y="517804"/>
                </a:lnTo>
                <a:lnTo>
                  <a:pt x="22440" y="515239"/>
                </a:lnTo>
                <a:lnTo>
                  <a:pt x="15024" y="515429"/>
                </a:lnTo>
                <a:lnTo>
                  <a:pt x="8001" y="518502"/>
                </a:lnTo>
                <a:lnTo>
                  <a:pt x="2705" y="524090"/>
                </a:lnTo>
                <a:lnTo>
                  <a:pt x="0" y="531139"/>
                </a:lnTo>
                <a:lnTo>
                  <a:pt x="63" y="538683"/>
                </a:lnTo>
                <a:lnTo>
                  <a:pt x="3073" y="545769"/>
                </a:lnTo>
                <a:lnTo>
                  <a:pt x="8826" y="551002"/>
                </a:lnTo>
                <a:lnTo>
                  <a:pt x="15849" y="553580"/>
                </a:lnTo>
                <a:lnTo>
                  <a:pt x="23304" y="553377"/>
                </a:lnTo>
                <a:lnTo>
                  <a:pt x="30340" y="550316"/>
                </a:lnTo>
                <a:lnTo>
                  <a:pt x="35636" y="544779"/>
                </a:lnTo>
                <a:lnTo>
                  <a:pt x="38290" y="537819"/>
                </a:lnTo>
                <a:close/>
              </a:path>
              <a:path w="270510" h="553720">
                <a:moveTo>
                  <a:pt x="270319" y="262813"/>
                </a:moveTo>
                <a:lnTo>
                  <a:pt x="264718" y="215061"/>
                </a:lnTo>
                <a:lnTo>
                  <a:pt x="251091" y="169125"/>
                </a:lnTo>
                <a:lnTo>
                  <a:pt x="229946" y="126111"/>
                </a:lnTo>
                <a:lnTo>
                  <a:pt x="201777" y="87096"/>
                </a:lnTo>
                <a:lnTo>
                  <a:pt x="167322" y="53390"/>
                </a:lnTo>
                <a:lnTo>
                  <a:pt x="115849" y="19977"/>
                </a:lnTo>
                <a:lnTo>
                  <a:pt x="67716" y="762"/>
                </a:lnTo>
                <a:lnTo>
                  <a:pt x="63931" y="0"/>
                </a:lnTo>
                <a:lnTo>
                  <a:pt x="62039" y="0"/>
                </a:lnTo>
                <a:lnTo>
                  <a:pt x="53327" y="0"/>
                </a:lnTo>
                <a:lnTo>
                  <a:pt x="44996" y="5676"/>
                </a:lnTo>
                <a:lnTo>
                  <a:pt x="42722" y="14389"/>
                </a:lnTo>
                <a:lnTo>
                  <a:pt x="41871" y="22555"/>
                </a:lnTo>
                <a:lnTo>
                  <a:pt x="44145" y="30048"/>
                </a:lnTo>
                <a:lnTo>
                  <a:pt x="49110" y="36055"/>
                </a:lnTo>
                <a:lnTo>
                  <a:pt x="56362" y="39763"/>
                </a:lnTo>
                <a:lnTo>
                  <a:pt x="77279" y="46990"/>
                </a:lnTo>
                <a:lnTo>
                  <a:pt x="97396" y="56134"/>
                </a:lnTo>
                <a:lnTo>
                  <a:pt x="134747" y="79908"/>
                </a:lnTo>
                <a:lnTo>
                  <a:pt x="171107" y="113982"/>
                </a:lnTo>
                <a:lnTo>
                  <a:pt x="195186" y="147218"/>
                </a:lnTo>
                <a:lnTo>
                  <a:pt x="213233" y="183896"/>
                </a:lnTo>
                <a:lnTo>
                  <a:pt x="224891" y="223202"/>
                </a:lnTo>
                <a:lnTo>
                  <a:pt x="229806" y="264325"/>
                </a:lnTo>
                <a:lnTo>
                  <a:pt x="226593" y="311924"/>
                </a:lnTo>
                <a:lnTo>
                  <a:pt x="214363" y="357390"/>
                </a:lnTo>
                <a:lnTo>
                  <a:pt x="193471" y="399592"/>
                </a:lnTo>
                <a:lnTo>
                  <a:pt x="164287" y="437388"/>
                </a:lnTo>
                <a:lnTo>
                  <a:pt x="127355" y="469658"/>
                </a:lnTo>
                <a:lnTo>
                  <a:pt x="84759" y="493433"/>
                </a:lnTo>
                <a:lnTo>
                  <a:pt x="78193" y="498106"/>
                </a:lnTo>
                <a:lnTo>
                  <a:pt x="74053" y="504748"/>
                </a:lnTo>
                <a:lnTo>
                  <a:pt x="72605" y="512445"/>
                </a:lnTo>
                <a:lnTo>
                  <a:pt x="74155" y="520319"/>
                </a:lnTo>
                <a:lnTo>
                  <a:pt x="77571" y="527900"/>
                </a:lnTo>
                <a:lnTo>
                  <a:pt x="85140" y="532434"/>
                </a:lnTo>
                <a:lnTo>
                  <a:pt x="95745" y="532434"/>
                </a:lnTo>
                <a:lnTo>
                  <a:pt x="150837" y="502805"/>
                </a:lnTo>
                <a:lnTo>
                  <a:pt x="193827" y="465035"/>
                </a:lnTo>
                <a:lnTo>
                  <a:pt x="227977" y="420865"/>
                </a:lnTo>
                <a:lnTo>
                  <a:pt x="252374" y="371589"/>
                </a:lnTo>
                <a:lnTo>
                  <a:pt x="266611" y="318477"/>
                </a:lnTo>
                <a:lnTo>
                  <a:pt x="270319" y="262813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600439" y="4806145"/>
            <a:ext cx="426720" cy="582295"/>
          </a:xfrm>
          <a:custGeom>
            <a:avLst/>
            <a:gdLst/>
            <a:ahLst/>
            <a:cxnLst/>
            <a:rect l="l" t="t" r="r" b="b"/>
            <a:pathLst>
              <a:path w="426720" h="582295">
                <a:moveTo>
                  <a:pt x="298399" y="0"/>
                </a:moveTo>
                <a:lnTo>
                  <a:pt x="258515" y="10228"/>
                </a:lnTo>
                <a:lnTo>
                  <a:pt x="202991" y="37229"/>
                </a:lnTo>
                <a:lnTo>
                  <a:pt x="163247" y="63234"/>
                </a:lnTo>
                <a:lnTo>
                  <a:pt x="127175" y="93197"/>
                </a:lnTo>
                <a:lnTo>
                  <a:pt x="95043" y="126768"/>
                </a:lnTo>
                <a:lnTo>
                  <a:pt x="67119" y="163598"/>
                </a:lnTo>
                <a:lnTo>
                  <a:pt x="43671" y="203336"/>
                </a:lnTo>
                <a:lnTo>
                  <a:pt x="24967" y="245632"/>
                </a:lnTo>
                <a:lnTo>
                  <a:pt x="11275" y="290138"/>
                </a:lnTo>
                <a:lnTo>
                  <a:pt x="2863" y="336503"/>
                </a:lnTo>
                <a:lnTo>
                  <a:pt x="0" y="384378"/>
                </a:lnTo>
                <a:lnTo>
                  <a:pt x="4484" y="433223"/>
                </a:lnTo>
                <a:lnTo>
                  <a:pt x="17883" y="476154"/>
                </a:lnTo>
                <a:lnTo>
                  <a:pt x="40248" y="512707"/>
                </a:lnTo>
                <a:lnTo>
                  <a:pt x="71114" y="541937"/>
                </a:lnTo>
                <a:lnTo>
                  <a:pt x="110786" y="563623"/>
                </a:lnTo>
                <a:lnTo>
                  <a:pt x="159057" y="577063"/>
                </a:lnTo>
                <a:lnTo>
                  <a:pt x="215849" y="581672"/>
                </a:lnTo>
                <a:lnTo>
                  <a:pt x="270555" y="576769"/>
                </a:lnTo>
                <a:lnTo>
                  <a:pt x="317374" y="562850"/>
                </a:lnTo>
                <a:lnTo>
                  <a:pt x="356111" y="541101"/>
                </a:lnTo>
                <a:lnTo>
                  <a:pt x="356866" y="540397"/>
                </a:lnTo>
                <a:lnTo>
                  <a:pt x="217360" y="540397"/>
                </a:lnTo>
                <a:lnTo>
                  <a:pt x="155547" y="533807"/>
                </a:lnTo>
                <a:lnTo>
                  <a:pt x="109022" y="515129"/>
                </a:lnTo>
                <a:lnTo>
                  <a:pt x="76894" y="486000"/>
                </a:lnTo>
                <a:lnTo>
                  <a:pt x="58270" y="448055"/>
                </a:lnTo>
                <a:lnTo>
                  <a:pt x="52260" y="402932"/>
                </a:lnTo>
                <a:lnTo>
                  <a:pt x="61481" y="358148"/>
                </a:lnTo>
                <a:lnTo>
                  <a:pt x="82896" y="326428"/>
                </a:lnTo>
                <a:lnTo>
                  <a:pt x="43929" y="326428"/>
                </a:lnTo>
                <a:lnTo>
                  <a:pt x="58938" y="279552"/>
                </a:lnTo>
                <a:lnTo>
                  <a:pt x="77179" y="235798"/>
                </a:lnTo>
                <a:lnTo>
                  <a:pt x="99361" y="195194"/>
                </a:lnTo>
                <a:lnTo>
                  <a:pt x="126195" y="157773"/>
                </a:lnTo>
                <a:lnTo>
                  <a:pt x="158389" y="123565"/>
                </a:lnTo>
                <a:lnTo>
                  <a:pt x="196653" y="92600"/>
                </a:lnTo>
                <a:lnTo>
                  <a:pt x="241698" y="64910"/>
                </a:lnTo>
                <a:lnTo>
                  <a:pt x="294233" y="40525"/>
                </a:lnTo>
                <a:lnTo>
                  <a:pt x="305388" y="35736"/>
                </a:lnTo>
                <a:lnTo>
                  <a:pt x="313312" y="30913"/>
                </a:lnTo>
                <a:lnTo>
                  <a:pt x="318040" y="25025"/>
                </a:lnTo>
                <a:lnTo>
                  <a:pt x="319608" y="17043"/>
                </a:lnTo>
                <a:lnTo>
                  <a:pt x="318139" y="10228"/>
                </a:lnTo>
                <a:lnTo>
                  <a:pt x="318105" y="10067"/>
                </a:lnTo>
                <a:lnTo>
                  <a:pt x="313832" y="4687"/>
                </a:lnTo>
                <a:lnTo>
                  <a:pt x="307145" y="1225"/>
                </a:lnTo>
                <a:lnTo>
                  <a:pt x="298399" y="0"/>
                </a:lnTo>
                <a:close/>
              </a:path>
              <a:path w="426720" h="582295">
                <a:moveTo>
                  <a:pt x="360645" y="267360"/>
                </a:moveTo>
                <a:lnTo>
                  <a:pt x="223418" y="267360"/>
                </a:lnTo>
                <a:lnTo>
                  <a:pt x="277696" y="273588"/>
                </a:lnTo>
                <a:lnTo>
                  <a:pt x="320701" y="291377"/>
                </a:lnTo>
                <a:lnTo>
                  <a:pt x="351979" y="319382"/>
                </a:lnTo>
                <a:lnTo>
                  <a:pt x="371078" y="356257"/>
                </a:lnTo>
                <a:lnTo>
                  <a:pt x="377545" y="400659"/>
                </a:lnTo>
                <a:lnTo>
                  <a:pt x="369975" y="446891"/>
                </a:lnTo>
                <a:lnTo>
                  <a:pt x="348427" y="485509"/>
                </a:lnTo>
                <a:lnTo>
                  <a:pt x="314646" y="514984"/>
                </a:lnTo>
                <a:lnTo>
                  <a:pt x="270230" y="533807"/>
                </a:lnTo>
                <a:lnTo>
                  <a:pt x="217360" y="540397"/>
                </a:lnTo>
                <a:lnTo>
                  <a:pt x="356866" y="540397"/>
                </a:lnTo>
                <a:lnTo>
                  <a:pt x="386575" y="512707"/>
                </a:lnTo>
                <a:lnTo>
                  <a:pt x="408573" y="478855"/>
                </a:lnTo>
                <a:lnTo>
                  <a:pt x="421913" y="440729"/>
                </a:lnTo>
                <a:lnTo>
                  <a:pt x="426277" y="400659"/>
                </a:lnTo>
                <a:lnTo>
                  <a:pt x="426402" y="399516"/>
                </a:lnTo>
                <a:lnTo>
                  <a:pt x="420178" y="352485"/>
                </a:lnTo>
                <a:lnTo>
                  <a:pt x="402110" y="310797"/>
                </a:lnTo>
                <a:lnTo>
                  <a:pt x="373102" y="275882"/>
                </a:lnTo>
                <a:lnTo>
                  <a:pt x="360645" y="267360"/>
                </a:lnTo>
                <a:close/>
              </a:path>
              <a:path w="426720" h="582295">
                <a:moveTo>
                  <a:pt x="229476" y="226085"/>
                </a:moveTo>
                <a:lnTo>
                  <a:pt x="182441" y="230122"/>
                </a:lnTo>
                <a:lnTo>
                  <a:pt x="139297" y="242210"/>
                </a:lnTo>
                <a:lnTo>
                  <a:pt x="101116" y="262314"/>
                </a:lnTo>
                <a:lnTo>
                  <a:pt x="68969" y="290399"/>
                </a:lnTo>
                <a:lnTo>
                  <a:pt x="43929" y="326428"/>
                </a:lnTo>
                <a:lnTo>
                  <a:pt x="82896" y="326428"/>
                </a:lnTo>
                <a:lnTo>
                  <a:pt x="86769" y="320690"/>
                </a:lnTo>
                <a:lnTo>
                  <a:pt x="124563" y="292068"/>
                </a:lnTo>
                <a:lnTo>
                  <a:pt x="171299" y="273788"/>
                </a:lnTo>
                <a:lnTo>
                  <a:pt x="223418" y="267360"/>
                </a:lnTo>
                <a:lnTo>
                  <a:pt x="360645" y="267360"/>
                </a:lnTo>
                <a:lnTo>
                  <a:pt x="334057" y="249171"/>
                </a:lnTo>
                <a:lnTo>
                  <a:pt x="285880" y="232095"/>
                </a:lnTo>
                <a:lnTo>
                  <a:pt x="229476" y="226085"/>
                </a:lnTo>
                <a:close/>
              </a:path>
            </a:pathLst>
          </a:custGeom>
          <a:solidFill>
            <a:srgbClr val="93C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342915" y="508632"/>
            <a:ext cx="0" cy="528320"/>
          </a:xfrm>
          <a:custGeom>
            <a:avLst/>
            <a:gdLst/>
            <a:ahLst/>
            <a:cxnLst/>
            <a:rect l="l" t="t" r="r" b="b"/>
            <a:pathLst>
              <a:path w="0" h="528319">
                <a:moveTo>
                  <a:pt x="0" y="0"/>
                </a:moveTo>
                <a:lnTo>
                  <a:pt x="0" y="527964"/>
                </a:lnTo>
              </a:path>
            </a:pathLst>
          </a:custGeom>
          <a:ln w="9525">
            <a:solidFill>
              <a:srgbClr val="0020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438955" y="493527"/>
            <a:ext cx="992314" cy="55817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03454" y="0"/>
            <a:ext cx="4040746" cy="2014461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1698661" y="4512104"/>
            <a:ext cx="4001770" cy="0"/>
          </a:xfrm>
          <a:custGeom>
            <a:avLst/>
            <a:gdLst/>
            <a:ahLst/>
            <a:cxnLst/>
            <a:rect l="l" t="t" r="r" b="b"/>
            <a:pathLst>
              <a:path w="4001770" h="0">
                <a:moveTo>
                  <a:pt x="0" y="0"/>
                </a:moveTo>
                <a:lnTo>
                  <a:pt x="4001617" y="0"/>
                </a:lnTo>
              </a:path>
            </a:pathLst>
          </a:custGeom>
          <a:ln w="1042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34428" rIns="0" bIns="0" rtlCol="0" vert="horz">
            <a:spAutoFit/>
          </a:bodyPr>
          <a:lstStyle/>
          <a:p>
            <a:pPr marL="12700" marR="5080">
              <a:lnSpc>
                <a:spcPts val="7580"/>
              </a:lnSpc>
              <a:spcBef>
                <a:spcPts val="1019"/>
              </a:spcBef>
            </a:pPr>
            <a:r>
              <a:rPr dirty="0" sz="7000"/>
              <a:t>I</a:t>
            </a:r>
            <a:r>
              <a:rPr dirty="0" sz="7000" spc="-285"/>
              <a:t> </a:t>
            </a:r>
            <a:r>
              <a:rPr dirty="0" sz="7000" spc="-35"/>
              <a:t>AM </a:t>
            </a:r>
            <a:r>
              <a:rPr dirty="0" sz="7000" spc="-530"/>
              <a:t>A</a:t>
            </a:r>
            <a:r>
              <a:rPr dirty="0" sz="7000" spc="-10"/>
              <a:t>TTENDING</a:t>
            </a:r>
            <a:endParaRPr sz="7000"/>
          </a:p>
        </p:txBody>
      </p:sp>
      <p:sp>
        <p:nvSpPr>
          <p:cNvPr id="20" name="object 2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34428" rIns="0" bIns="0" rtlCol="0" vert="horz">
            <a:spAutoFit/>
          </a:bodyPr>
          <a:lstStyle/>
          <a:p>
            <a:pPr marL="12700" marR="5080">
              <a:lnSpc>
                <a:spcPts val="7580"/>
              </a:lnSpc>
              <a:spcBef>
                <a:spcPts val="1019"/>
              </a:spcBef>
            </a:pPr>
            <a:r>
              <a:rPr dirty="0" sz="7000"/>
              <a:t>I</a:t>
            </a:r>
            <a:r>
              <a:rPr dirty="0" sz="7000" spc="-285"/>
              <a:t> </a:t>
            </a:r>
            <a:r>
              <a:rPr dirty="0" sz="7000" spc="-35"/>
              <a:t>AM </a:t>
            </a:r>
            <a:r>
              <a:rPr dirty="0" sz="7000" spc="-25"/>
              <a:t>SPEAKING</a:t>
            </a:r>
            <a:r>
              <a:rPr dirty="0" sz="7000" spc="-430"/>
              <a:t> </a:t>
            </a:r>
            <a:r>
              <a:rPr dirty="0" sz="7000" spc="-545"/>
              <a:t>A</a:t>
            </a:r>
            <a:r>
              <a:rPr dirty="0" sz="7000" spc="-25"/>
              <a:t>T</a:t>
            </a:r>
            <a:endParaRPr sz="7000"/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63576" rIns="0" bIns="0" rtlCol="0" vert="horz">
            <a:spAutoFit/>
          </a:bodyPr>
          <a:lstStyle/>
          <a:p>
            <a:pPr marL="12700" marR="5080">
              <a:lnSpc>
                <a:spcPts val="6459"/>
              </a:lnSpc>
              <a:spcBef>
                <a:spcPts val="894"/>
              </a:spcBef>
            </a:pPr>
            <a:r>
              <a:rPr dirty="0"/>
              <a:t>I</a:t>
            </a:r>
            <a:r>
              <a:rPr dirty="0" spc="-220"/>
              <a:t> </a:t>
            </a:r>
            <a:r>
              <a:rPr dirty="0" spc="-25"/>
              <a:t>AM </a:t>
            </a:r>
            <a:r>
              <a:rPr dirty="0"/>
              <a:t>PRESENTING</a:t>
            </a:r>
            <a:r>
              <a:rPr dirty="0" spc="-220"/>
              <a:t> </a:t>
            </a:r>
            <a:r>
              <a:rPr dirty="0" spc="-170"/>
              <a:t>AT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43289" y="1677525"/>
            <a:ext cx="5608320" cy="2575560"/>
          </a:xfrm>
          <a:prstGeom prst="rect"/>
        </p:spPr>
        <p:txBody>
          <a:bodyPr wrap="square" lIns="0" tIns="113664" rIns="0" bIns="0" rtlCol="0" vert="horz">
            <a:spAutoFit/>
          </a:bodyPr>
          <a:lstStyle/>
          <a:p>
            <a:pPr marL="12700" marR="5080">
              <a:lnSpc>
                <a:spcPts val="6459"/>
              </a:lnSpc>
              <a:spcBef>
                <a:spcPts val="894"/>
              </a:spcBef>
            </a:pPr>
            <a:r>
              <a:rPr dirty="0"/>
              <a:t>I</a:t>
            </a:r>
            <a:r>
              <a:rPr dirty="0" spc="-220"/>
              <a:t> </a:t>
            </a:r>
            <a:r>
              <a:rPr dirty="0" spc="-25"/>
              <a:t>AM </a:t>
            </a:r>
            <a:r>
              <a:rPr dirty="0" spc="-10"/>
              <a:t>PRESENTING </a:t>
            </a:r>
            <a:r>
              <a:rPr dirty="0"/>
              <a:t>MY</a:t>
            </a:r>
            <a:r>
              <a:rPr dirty="0" spc="-120"/>
              <a:t> </a:t>
            </a:r>
            <a:r>
              <a:rPr dirty="0"/>
              <a:t>POSTER</a:t>
            </a:r>
            <a:r>
              <a:rPr dirty="0" spc="-229"/>
              <a:t> </a:t>
            </a:r>
            <a:r>
              <a:rPr dirty="0" spc="-180"/>
              <a:t>AT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43289" y="2527437"/>
            <a:ext cx="5497830" cy="1755139"/>
          </a:xfrm>
          <a:prstGeom prst="rect"/>
        </p:spPr>
        <p:txBody>
          <a:bodyPr wrap="square" lIns="0" tIns="113664" rIns="0" bIns="0" rtlCol="0" vert="horz">
            <a:spAutoFit/>
          </a:bodyPr>
          <a:lstStyle/>
          <a:p>
            <a:pPr marL="12700" marR="5080">
              <a:lnSpc>
                <a:spcPts val="6459"/>
              </a:lnSpc>
              <a:spcBef>
                <a:spcPts val="894"/>
              </a:spcBef>
            </a:pPr>
            <a:r>
              <a:rPr dirty="0"/>
              <a:t>I</a:t>
            </a:r>
            <a:r>
              <a:rPr dirty="0" spc="-220"/>
              <a:t> </a:t>
            </a:r>
            <a:r>
              <a:rPr dirty="0" spc="-25"/>
              <a:t>AM </a:t>
            </a:r>
            <a:r>
              <a:rPr dirty="0"/>
              <a:t>EXHIBITING</a:t>
            </a:r>
            <a:r>
              <a:rPr dirty="0" spc="-229"/>
              <a:t> </a:t>
            </a:r>
            <a:r>
              <a:rPr dirty="0" spc="-185"/>
              <a:t>AT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pc="-10"/>
              <a:t>Your</a:t>
            </a:r>
            <a:r>
              <a:rPr dirty="0" spc="-135"/>
              <a:t> </a:t>
            </a:r>
            <a:r>
              <a:rPr dirty="0"/>
              <a:t>Name</a:t>
            </a:r>
            <a:r>
              <a:rPr dirty="0" spc="-125"/>
              <a:t> </a:t>
            </a:r>
            <a:r>
              <a:rPr dirty="0" spc="-20"/>
              <a:t>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5"/>
              </a:spcBef>
            </a:pPr>
            <a:r>
              <a:rPr dirty="0"/>
              <a:t>Instead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only</a:t>
            </a:r>
            <a:r>
              <a:rPr dirty="0" spc="-15"/>
              <a:t> </a:t>
            </a:r>
            <a:r>
              <a:rPr dirty="0"/>
              <a:t>announcing</a:t>
            </a:r>
            <a:r>
              <a:rPr dirty="0" spc="-15"/>
              <a:t> </a:t>
            </a:r>
            <a:r>
              <a:rPr dirty="0"/>
              <a:t>you’re</a:t>
            </a:r>
            <a:r>
              <a:rPr dirty="0" spc="-15"/>
              <a:t> </a:t>
            </a:r>
            <a:r>
              <a:rPr dirty="0" spc="-10"/>
              <a:t>presenting, </a:t>
            </a:r>
            <a:r>
              <a:rPr dirty="0"/>
              <a:t>give</a:t>
            </a:r>
            <a:r>
              <a:rPr dirty="0" spc="-10"/>
              <a:t> </a:t>
            </a:r>
            <a:r>
              <a:rPr dirty="0"/>
              <a:t>people</a:t>
            </a:r>
            <a:r>
              <a:rPr dirty="0" spc="-10"/>
              <a:t> </a:t>
            </a:r>
            <a:r>
              <a:rPr dirty="0"/>
              <a:t>a</a:t>
            </a:r>
            <a:r>
              <a:rPr dirty="0" spc="-10"/>
              <a:t> </a:t>
            </a:r>
            <a:r>
              <a:rPr dirty="0"/>
              <a:t>reason</a:t>
            </a:r>
            <a:r>
              <a:rPr dirty="0" spc="-10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 spc="-20"/>
              <a:t>care:</a:t>
            </a:r>
          </a:p>
          <a:p>
            <a:pPr>
              <a:lnSpc>
                <a:spcPct val="100000"/>
              </a:lnSpc>
              <a:spcBef>
                <a:spcPts val="229"/>
              </a:spcBef>
            </a:pPr>
          </a:p>
          <a:p>
            <a:pPr marL="252095" indent="-239395">
              <a:lnSpc>
                <a:spcPct val="100000"/>
              </a:lnSpc>
              <a:spcBef>
                <a:spcPts val="5"/>
              </a:spcBef>
              <a:buFont typeface="Liberation Serif"/>
              <a:buChar char="•"/>
              <a:tabLst>
                <a:tab pos="252095" algn="l"/>
              </a:tabLst>
            </a:pPr>
            <a:r>
              <a:rPr dirty="0"/>
              <a:t>What problem are you </a:t>
            </a:r>
            <a:r>
              <a:rPr dirty="0" spc="-10"/>
              <a:t>solving?</a:t>
            </a:r>
          </a:p>
          <a:p>
            <a:pPr marL="252095" indent="-239395">
              <a:lnSpc>
                <a:spcPct val="100000"/>
              </a:lnSpc>
              <a:spcBef>
                <a:spcPts val="25"/>
              </a:spcBef>
              <a:buFont typeface="Liberation Serif"/>
              <a:buChar char="•"/>
              <a:tabLst>
                <a:tab pos="252095" algn="l"/>
              </a:tabLst>
            </a:pPr>
            <a:r>
              <a:rPr dirty="0"/>
              <a:t>Who</a:t>
            </a:r>
            <a:r>
              <a:rPr dirty="0" spc="-10"/>
              <a:t> </a:t>
            </a:r>
            <a:r>
              <a:rPr dirty="0"/>
              <a:t>should</a:t>
            </a:r>
            <a:r>
              <a:rPr dirty="0" spc="-10"/>
              <a:t> </a:t>
            </a:r>
            <a:r>
              <a:rPr dirty="0"/>
              <a:t>attend</a:t>
            </a:r>
            <a:r>
              <a:rPr dirty="0" spc="-10"/>
              <a:t> </a:t>
            </a:r>
            <a:r>
              <a:rPr dirty="0"/>
              <a:t>your</a:t>
            </a:r>
            <a:r>
              <a:rPr dirty="0" spc="-10"/>
              <a:t> session/poster?</a:t>
            </a:r>
          </a:p>
          <a:p>
            <a:pPr marL="252095" indent="-239395">
              <a:lnSpc>
                <a:spcPct val="100000"/>
              </a:lnSpc>
              <a:spcBef>
                <a:spcPts val="25"/>
              </a:spcBef>
              <a:buFont typeface="Liberation Serif"/>
              <a:buChar char="•"/>
              <a:tabLst>
                <a:tab pos="252095" algn="l"/>
              </a:tabLst>
            </a:pPr>
            <a:r>
              <a:rPr dirty="0"/>
              <a:t>What will someone</a:t>
            </a:r>
            <a:r>
              <a:rPr dirty="0" spc="5"/>
              <a:t> </a:t>
            </a:r>
            <a:r>
              <a:rPr dirty="0"/>
              <a:t>walk away</a:t>
            </a:r>
            <a:r>
              <a:rPr dirty="0" spc="5"/>
              <a:t> </a:t>
            </a:r>
            <a:r>
              <a:rPr dirty="0" spc="-10"/>
              <a:t>with?</a:t>
            </a:r>
          </a:p>
          <a:p>
            <a:pPr marL="252095" indent="-239395">
              <a:lnSpc>
                <a:spcPct val="100000"/>
              </a:lnSpc>
              <a:spcBef>
                <a:spcPts val="25"/>
              </a:spcBef>
              <a:buFont typeface="Liberation Serif"/>
              <a:buChar char="•"/>
              <a:tabLst>
                <a:tab pos="252095" algn="l"/>
              </a:tabLst>
            </a:pPr>
            <a:r>
              <a:rPr dirty="0"/>
              <a:t>Why</a:t>
            </a:r>
            <a:r>
              <a:rPr dirty="0" spc="-5"/>
              <a:t> </a:t>
            </a:r>
            <a:r>
              <a:rPr dirty="0"/>
              <a:t>should</a:t>
            </a:r>
            <a:r>
              <a:rPr dirty="0" spc="-5"/>
              <a:t> </a:t>
            </a:r>
            <a:r>
              <a:rPr dirty="0"/>
              <a:t>they</a:t>
            </a:r>
            <a:r>
              <a:rPr dirty="0" spc="-5"/>
              <a:t> </a:t>
            </a:r>
            <a:r>
              <a:rPr dirty="0"/>
              <a:t>see </a:t>
            </a:r>
            <a:r>
              <a:rPr dirty="0" spc="-20"/>
              <a:t>you?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6133" y="4948863"/>
            <a:ext cx="3454400" cy="5314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035"/>
              </a:lnSpc>
            </a:pPr>
            <a:r>
              <a:rPr dirty="0" sz="3550" spc="-10" b="1">
                <a:solidFill>
                  <a:srgbClr val="00205B"/>
                </a:solidFill>
                <a:latin typeface="Arial"/>
                <a:cs typeface="Arial"/>
              </a:rPr>
              <a:t>Your</a:t>
            </a:r>
            <a:r>
              <a:rPr dirty="0" sz="3550" spc="-235" b="1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dirty="0" sz="3550" spc="-10" b="1">
                <a:solidFill>
                  <a:srgbClr val="00205B"/>
                </a:solidFill>
                <a:latin typeface="Arial"/>
                <a:cs typeface="Arial"/>
              </a:rPr>
              <a:t>Topic</a:t>
            </a:r>
            <a:r>
              <a:rPr dirty="0" sz="3550" spc="-229" b="1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dirty="0" sz="3550" spc="-20" b="1">
                <a:solidFill>
                  <a:srgbClr val="00205B"/>
                </a:solidFill>
                <a:latin typeface="Arial"/>
                <a:cs typeface="Arial"/>
              </a:rPr>
              <a:t>Here</a:t>
            </a:r>
            <a:endParaRPr sz="3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58680" y="5259344"/>
            <a:ext cx="5142230" cy="340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50"/>
              </a:lnSpc>
            </a:pP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(Try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keep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bullet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2200" spc="-10">
                <a:solidFill>
                  <a:srgbClr val="FFFFFF"/>
                </a:solidFill>
                <a:latin typeface="Arial"/>
                <a:cs typeface="Arial"/>
              </a:rPr>
              <a:t> sentence)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969505" y="1901456"/>
            <a:ext cx="5013325" cy="470534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u="heavy" sz="2900">
                <a:uFill>
                  <a:solidFill>
                    <a:srgbClr val="FFFFFF"/>
                  </a:solidFill>
                </a:uFill>
              </a:rPr>
              <a:t>Add</a:t>
            </a:r>
            <a:r>
              <a:rPr dirty="0" u="heavy" sz="2900" spc="5">
                <a:uFill>
                  <a:solidFill>
                    <a:srgbClr val="FFFFFF"/>
                  </a:solidFill>
                </a:uFill>
              </a:rPr>
              <a:t> </a:t>
            </a:r>
            <a:r>
              <a:rPr dirty="0" u="heavy" sz="2900">
                <a:uFill>
                  <a:solidFill>
                    <a:srgbClr val="FFFFFF"/>
                  </a:solidFill>
                </a:uFill>
              </a:rPr>
              <a:t>a</a:t>
            </a:r>
            <a:r>
              <a:rPr dirty="0" u="heavy" sz="2900" spc="5">
                <a:uFill>
                  <a:solidFill>
                    <a:srgbClr val="FFFFFF"/>
                  </a:solidFill>
                </a:uFill>
              </a:rPr>
              <a:t> </a:t>
            </a:r>
            <a:r>
              <a:rPr dirty="0" u="heavy" sz="2900">
                <a:uFill>
                  <a:solidFill>
                    <a:srgbClr val="FFFFFF"/>
                  </a:solidFill>
                </a:uFill>
              </a:rPr>
              <a:t>“why</a:t>
            </a:r>
            <a:r>
              <a:rPr dirty="0" u="heavy" sz="2900" spc="5">
                <a:uFill>
                  <a:solidFill>
                    <a:srgbClr val="FFFFFF"/>
                  </a:solidFill>
                </a:uFill>
              </a:rPr>
              <a:t> </a:t>
            </a:r>
            <a:r>
              <a:rPr dirty="0" u="heavy" sz="2900">
                <a:uFill>
                  <a:solidFill>
                    <a:srgbClr val="FFFFFF"/>
                  </a:solidFill>
                </a:uFill>
              </a:rPr>
              <a:t>it</a:t>
            </a:r>
            <a:r>
              <a:rPr dirty="0" u="heavy" sz="2900" spc="5">
                <a:uFill>
                  <a:solidFill>
                    <a:srgbClr val="FFFFFF"/>
                  </a:solidFill>
                </a:uFill>
              </a:rPr>
              <a:t> </a:t>
            </a:r>
            <a:r>
              <a:rPr dirty="0" u="heavy" sz="2900">
                <a:uFill>
                  <a:solidFill>
                    <a:srgbClr val="FFFFFF"/>
                  </a:solidFill>
                </a:uFill>
              </a:rPr>
              <a:t>matters”</a:t>
            </a:r>
            <a:r>
              <a:rPr dirty="0" u="heavy" sz="2900" spc="5">
                <a:uFill>
                  <a:solidFill>
                    <a:srgbClr val="FFFFFF"/>
                  </a:solidFill>
                </a:uFill>
              </a:rPr>
              <a:t> </a:t>
            </a:r>
            <a:r>
              <a:rPr dirty="0" u="heavy" sz="2900" spc="-20">
                <a:uFill>
                  <a:solidFill>
                    <a:srgbClr val="FFFFFF"/>
                  </a:solidFill>
                </a:uFill>
              </a:rPr>
              <a:t>hook</a:t>
            </a:r>
            <a:endParaRPr sz="2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2026-01-22T14:52:08Z</dcterms:created>
  <dcterms:modified xsi:type="dcterms:W3CDTF">2026-01-22T14:52:08Z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2026-01-22T00:00:00Z</vt:filetime>
  </property>
  <property fmtid="{D5CDD505-2E9C-101B-9397-08002B2CF9AE}" pid="3" name="CreationClient">
    <vt:lpwstr>hz-json-import</vt:lpwstr>
  </property>
  <property fmtid="{D5CDD505-2E9C-101B-9397-08002B2CF9AE}" pid="4" name="Creator">
    <vt:lpwstr>Adobe Express</vt:lpwstr>
  </property>
  <property fmtid="{D5CDD505-2E9C-101B-9397-08002B2CF9AE}" pid="5" name="LastSaved">
    <vt:filetime>2026-01-22T00:00:00Z</vt:filetime>
  </property>
  <property fmtid="{D5CDD505-2E9C-101B-9397-08002B2CF9AE}" pid="6" name="Producer">
    <vt:lpwstr>Adobe Express</vt:lpwstr>
  </property>
</Properties>
</file>