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1"/>
  </p:notesMasterIdLst>
  <p:sldIdLst>
    <p:sldId id="267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9" r:id="rId13"/>
    <p:sldId id="277" r:id="rId14"/>
    <p:sldId id="278" r:id="rId15"/>
    <p:sldId id="269" r:id="rId16"/>
    <p:sldId id="268" r:id="rId17"/>
    <p:sldId id="257" r:id="rId18"/>
    <p:sldId id="258" r:id="rId19"/>
    <p:sldId id="259" r:id="rId2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24"/>
    <p:restoredTop sz="94609"/>
  </p:normalViewPr>
  <p:slideViewPr>
    <p:cSldViewPr>
      <p:cViewPr varScale="1">
        <p:scale>
          <a:sx n="151" d="100"/>
          <a:sy n="151" d="100"/>
        </p:scale>
        <p:origin x="344" y="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E8A45-A288-734B-9490-D5A4A62B6CE3}" type="datetimeFigureOut">
              <a:rPr lang="en-US" smtClean="0"/>
              <a:t>1/30/25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6BAD9-20A8-5447-B11F-67F72DEF2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03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6BAD9-20A8-5447-B11F-67F72DEF245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75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1" i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00" dirty="0"/>
              <a:t>#AMCP2025</a:t>
            </a:r>
            <a:r>
              <a:rPr spc="235" dirty="0"/>
              <a:t> </a:t>
            </a:r>
            <a:r>
              <a:rPr dirty="0"/>
              <a:t>|</a:t>
            </a:r>
            <a:r>
              <a:rPr spc="245" dirty="0"/>
              <a:t> </a:t>
            </a:r>
            <a:r>
              <a:rPr spc="95" dirty="0"/>
              <a:t>AMCPANNUAL.ORG 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1" i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00" dirty="0"/>
              <a:t>#AMCP2025</a:t>
            </a:r>
            <a:r>
              <a:rPr spc="235" dirty="0"/>
              <a:t> </a:t>
            </a:r>
            <a:r>
              <a:rPr dirty="0"/>
              <a:t>|</a:t>
            </a:r>
            <a:r>
              <a:rPr spc="245" dirty="0"/>
              <a:t> </a:t>
            </a:r>
            <a:r>
              <a:rPr spc="95" dirty="0"/>
              <a:t>AMCPANNUAL.ORG 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1" i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00" dirty="0"/>
              <a:t>#AMCP2025</a:t>
            </a:r>
            <a:r>
              <a:rPr spc="235" dirty="0"/>
              <a:t> </a:t>
            </a:r>
            <a:r>
              <a:rPr dirty="0"/>
              <a:t>|</a:t>
            </a:r>
            <a:r>
              <a:rPr spc="245" dirty="0"/>
              <a:t> </a:t>
            </a:r>
            <a:r>
              <a:rPr spc="95" dirty="0"/>
              <a:t>AMCPANNUAL.ORG 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0"/>
                </a:moveTo>
                <a:lnTo>
                  <a:pt x="0" y="0"/>
                </a:lnTo>
                <a:lnTo>
                  <a:pt x="0" y="6858000"/>
                </a:lnTo>
                <a:lnTo>
                  <a:pt x="12188952" y="68580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2540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965089" y="320125"/>
            <a:ext cx="767080" cy="735330"/>
          </a:xfrm>
          <a:custGeom>
            <a:avLst/>
            <a:gdLst/>
            <a:ahLst/>
            <a:cxnLst/>
            <a:rect l="l" t="t" r="r" b="b"/>
            <a:pathLst>
              <a:path w="767079" h="735330">
                <a:moveTo>
                  <a:pt x="535185" y="614679"/>
                </a:moveTo>
                <a:lnTo>
                  <a:pt x="416034" y="614679"/>
                </a:lnTo>
                <a:lnTo>
                  <a:pt x="417114" y="622299"/>
                </a:lnTo>
                <a:lnTo>
                  <a:pt x="419096" y="634999"/>
                </a:lnTo>
                <a:lnTo>
                  <a:pt x="420931" y="647699"/>
                </a:lnTo>
                <a:lnTo>
                  <a:pt x="424398" y="659129"/>
                </a:lnTo>
                <a:lnTo>
                  <a:pt x="431274" y="670559"/>
                </a:lnTo>
                <a:lnTo>
                  <a:pt x="436068" y="678179"/>
                </a:lnTo>
                <a:lnTo>
                  <a:pt x="439091" y="688339"/>
                </a:lnTo>
                <a:lnTo>
                  <a:pt x="442990" y="695959"/>
                </a:lnTo>
                <a:lnTo>
                  <a:pt x="450413" y="701039"/>
                </a:lnTo>
                <a:lnTo>
                  <a:pt x="467708" y="706119"/>
                </a:lnTo>
                <a:lnTo>
                  <a:pt x="484392" y="715009"/>
                </a:lnTo>
                <a:lnTo>
                  <a:pt x="501380" y="721359"/>
                </a:lnTo>
                <a:lnTo>
                  <a:pt x="519590" y="722629"/>
                </a:lnTo>
                <a:lnTo>
                  <a:pt x="535425" y="725169"/>
                </a:lnTo>
                <a:lnTo>
                  <a:pt x="544734" y="732789"/>
                </a:lnTo>
                <a:lnTo>
                  <a:pt x="552403" y="735329"/>
                </a:lnTo>
                <a:lnTo>
                  <a:pt x="563316" y="727709"/>
                </a:lnTo>
                <a:lnTo>
                  <a:pt x="565174" y="723899"/>
                </a:lnTo>
                <a:lnTo>
                  <a:pt x="560824" y="713739"/>
                </a:lnTo>
                <a:lnTo>
                  <a:pt x="554526" y="702309"/>
                </a:lnTo>
                <a:lnTo>
                  <a:pt x="550540" y="694689"/>
                </a:lnTo>
                <a:lnTo>
                  <a:pt x="546438" y="689609"/>
                </a:lnTo>
                <a:lnTo>
                  <a:pt x="551683" y="683259"/>
                </a:lnTo>
                <a:lnTo>
                  <a:pt x="547911" y="676909"/>
                </a:lnTo>
                <a:lnTo>
                  <a:pt x="546165" y="670559"/>
                </a:lnTo>
                <a:lnTo>
                  <a:pt x="542944" y="665479"/>
                </a:lnTo>
                <a:lnTo>
                  <a:pt x="540930" y="660399"/>
                </a:lnTo>
                <a:lnTo>
                  <a:pt x="542805" y="654049"/>
                </a:lnTo>
                <a:lnTo>
                  <a:pt x="546215" y="640079"/>
                </a:lnTo>
                <a:lnTo>
                  <a:pt x="542316" y="637539"/>
                </a:lnTo>
                <a:lnTo>
                  <a:pt x="534751" y="637539"/>
                </a:lnTo>
                <a:lnTo>
                  <a:pt x="527159" y="627379"/>
                </a:lnTo>
                <a:lnTo>
                  <a:pt x="538588" y="627379"/>
                </a:lnTo>
                <a:lnTo>
                  <a:pt x="538662" y="626109"/>
                </a:lnTo>
                <a:lnTo>
                  <a:pt x="534042" y="618489"/>
                </a:lnTo>
                <a:lnTo>
                  <a:pt x="535185" y="614679"/>
                </a:lnTo>
                <a:close/>
              </a:path>
              <a:path w="767079" h="735330">
                <a:moveTo>
                  <a:pt x="538588" y="627379"/>
                </a:moveTo>
                <a:lnTo>
                  <a:pt x="527159" y="627379"/>
                </a:lnTo>
                <a:lnTo>
                  <a:pt x="534076" y="633729"/>
                </a:lnTo>
                <a:lnTo>
                  <a:pt x="538292" y="632459"/>
                </a:lnTo>
                <a:lnTo>
                  <a:pt x="538588" y="627379"/>
                </a:lnTo>
                <a:close/>
              </a:path>
              <a:path w="767079" h="735330">
                <a:moveTo>
                  <a:pt x="553789" y="614679"/>
                </a:moveTo>
                <a:lnTo>
                  <a:pt x="535185" y="614679"/>
                </a:lnTo>
                <a:lnTo>
                  <a:pt x="544583" y="627379"/>
                </a:lnTo>
                <a:lnTo>
                  <a:pt x="544702" y="629919"/>
                </a:lnTo>
                <a:lnTo>
                  <a:pt x="544761" y="631189"/>
                </a:lnTo>
                <a:lnTo>
                  <a:pt x="548297" y="629919"/>
                </a:lnTo>
                <a:lnTo>
                  <a:pt x="552308" y="621029"/>
                </a:lnTo>
                <a:lnTo>
                  <a:pt x="553789" y="614679"/>
                </a:lnTo>
                <a:close/>
              </a:path>
              <a:path w="767079" h="735330">
                <a:moveTo>
                  <a:pt x="393081" y="463549"/>
                </a:moveTo>
                <a:lnTo>
                  <a:pt x="245676" y="463549"/>
                </a:lnTo>
                <a:lnTo>
                  <a:pt x="248635" y="464819"/>
                </a:lnTo>
                <a:lnTo>
                  <a:pt x="263330" y="469899"/>
                </a:lnTo>
                <a:lnTo>
                  <a:pt x="293752" y="472439"/>
                </a:lnTo>
                <a:lnTo>
                  <a:pt x="306560" y="481329"/>
                </a:lnTo>
                <a:lnTo>
                  <a:pt x="313845" y="490219"/>
                </a:lnTo>
                <a:lnTo>
                  <a:pt x="323505" y="499109"/>
                </a:lnTo>
                <a:lnTo>
                  <a:pt x="333617" y="506729"/>
                </a:lnTo>
                <a:lnTo>
                  <a:pt x="342260" y="516889"/>
                </a:lnTo>
                <a:lnTo>
                  <a:pt x="349937" y="532129"/>
                </a:lnTo>
                <a:lnTo>
                  <a:pt x="357203" y="547369"/>
                </a:lnTo>
                <a:lnTo>
                  <a:pt x="364529" y="563879"/>
                </a:lnTo>
                <a:lnTo>
                  <a:pt x="372384" y="577849"/>
                </a:lnTo>
                <a:lnTo>
                  <a:pt x="381605" y="585469"/>
                </a:lnTo>
                <a:lnTo>
                  <a:pt x="387838" y="594359"/>
                </a:lnTo>
                <a:lnTo>
                  <a:pt x="393517" y="604519"/>
                </a:lnTo>
                <a:lnTo>
                  <a:pt x="401073" y="612139"/>
                </a:lnTo>
                <a:lnTo>
                  <a:pt x="405036" y="618489"/>
                </a:lnTo>
                <a:lnTo>
                  <a:pt x="416034" y="614679"/>
                </a:lnTo>
                <a:lnTo>
                  <a:pt x="553789" y="614679"/>
                </a:lnTo>
                <a:lnTo>
                  <a:pt x="554677" y="610869"/>
                </a:lnTo>
                <a:lnTo>
                  <a:pt x="553283" y="604519"/>
                </a:lnTo>
                <a:lnTo>
                  <a:pt x="550892" y="600709"/>
                </a:lnTo>
                <a:lnTo>
                  <a:pt x="541002" y="600709"/>
                </a:lnTo>
                <a:lnTo>
                  <a:pt x="540011" y="598169"/>
                </a:lnTo>
                <a:lnTo>
                  <a:pt x="544749" y="591819"/>
                </a:lnTo>
                <a:lnTo>
                  <a:pt x="564926" y="591819"/>
                </a:lnTo>
                <a:lnTo>
                  <a:pt x="567980" y="584199"/>
                </a:lnTo>
                <a:lnTo>
                  <a:pt x="569435" y="580389"/>
                </a:lnTo>
                <a:lnTo>
                  <a:pt x="562562" y="580389"/>
                </a:lnTo>
                <a:lnTo>
                  <a:pt x="560810" y="579119"/>
                </a:lnTo>
                <a:lnTo>
                  <a:pt x="563519" y="572769"/>
                </a:lnTo>
                <a:lnTo>
                  <a:pt x="567066" y="571499"/>
                </a:lnTo>
                <a:lnTo>
                  <a:pt x="581066" y="571499"/>
                </a:lnTo>
                <a:lnTo>
                  <a:pt x="583196" y="567689"/>
                </a:lnTo>
                <a:lnTo>
                  <a:pt x="583724" y="562609"/>
                </a:lnTo>
                <a:lnTo>
                  <a:pt x="586493" y="557529"/>
                </a:lnTo>
                <a:lnTo>
                  <a:pt x="598103" y="557529"/>
                </a:lnTo>
                <a:lnTo>
                  <a:pt x="599527" y="556259"/>
                </a:lnTo>
                <a:lnTo>
                  <a:pt x="604654" y="552449"/>
                </a:lnTo>
                <a:lnTo>
                  <a:pt x="602750" y="547369"/>
                </a:lnTo>
                <a:lnTo>
                  <a:pt x="595955" y="543559"/>
                </a:lnTo>
                <a:lnTo>
                  <a:pt x="590788" y="539749"/>
                </a:lnTo>
                <a:lnTo>
                  <a:pt x="593771" y="532129"/>
                </a:lnTo>
                <a:lnTo>
                  <a:pt x="644662" y="532129"/>
                </a:lnTo>
                <a:lnTo>
                  <a:pt x="652470" y="528319"/>
                </a:lnTo>
                <a:lnTo>
                  <a:pt x="661118" y="523239"/>
                </a:lnTo>
                <a:lnTo>
                  <a:pt x="670169" y="516889"/>
                </a:lnTo>
                <a:lnTo>
                  <a:pt x="676946" y="509269"/>
                </a:lnTo>
                <a:lnTo>
                  <a:pt x="678772" y="500379"/>
                </a:lnTo>
                <a:lnTo>
                  <a:pt x="675724" y="496569"/>
                </a:lnTo>
                <a:lnTo>
                  <a:pt x="685152" y="496569"/>
                </a:lnTo>
                <a:lnTo>
                  <a:pt x="686188" y="491489"/>
                </a:lnTo>
                <a:lnTo>
                  <a:pt x="698215" y="490219"/>
                </a:lnTo>
                <a:lnTo>
                  <a:pt x="695035" y="485139"/>
                </a:lnTo>
                <a:lnTo>
                  <a:pt x="395384" y="485139"/>
                </a:lnTo>
                <a:lnTo>
                  <a:pt x="388107" y="478789"/>
                </a:lnTo>
                <a:lnTo>
                  <a:pt x="393081" y="463549"/>
                </a:lnTo>
                <a:close/>
              </a:path>
              <a:path w="767079" h="735330">
                <a:moveTo>
                  <a:pt x="550184" y="599581"/>
                </a:moveTo>
                <a:lnTo>
                  <a:pt x="549079" y="599581"/>
                </a:lnTo>
                <a:lnTo>
                  <a:pt x="541002" y="600709"/>
                </a:lnTo>
                <a:lnTo>
                  <a:pt x="550892" y="600709"/>
                </a:lnTo>
                <a:lnTo>
                  <a:pt x="550184" y="599581"/>
                </a:lnTo>
                <a:close/>
              </a:path>
              <a:path w="767079" h="735330">
                <a:moveTo>
                  <a:pt x="564926" y="591819"/>
                </a:moveTo>
                <a:lnTo>
                  <a:pt x="544749" y="591819"/>
                </a:lnTo>
                <a:lnTo>
                  <a:pt x="549302" y="599581"/>
                </a:lnTo>
                <a:lnTo>
                  <a:pt x="549079" y="599581"/>
                </a:lnTo>
                <a:lnTo>
                  <a:pt x="552686" y="596899"/>
                </a:lnTo>
                <a:lnTo>
                  <a:pt x="554096" y="594359"/>
                </a:lnTo>
                <a:lnTo>
                  <a:pt x="562972" y="594359"/>
                </a:lnTo>
                <a:lnTo>
                  <a:pt x="564926" y="591819"/>
                </a:lnTo>
                <a:close/>
              </a:path>
              <a:path w="767079" h="735330">
                <a:moveTo>
                  <a:pt x="562972" y="594359"/>
                </a:moveTo>
                <a:lnTo>
                  <a:pt x="555086" y="594359"/>
                </a:lnTo>
                <a:lnTo>
                  <a:pt x="556521" y="596899"/>
                </a:lnTo>
                <a:lnTo>
                  <a:pt x="561019" y="596899"/>
                </a:lnTo>
                <a:lnTo>
                  <a:pt x="562972" y="594359"/>
                </a:lnTo>
                <a:close/>
              </a:path>
              <a:path w="767079" h="735330">
                <a:moveTo>
                  <a:pt x="566393" y="577849"/>
                </a:moveTo>
                <a:lnTo>
                  <a:pt x="562562" y="580389"/>
                </a:lnTo>
                <a:lnTo>
                  <a:pt x="569435" y="580389"/>
                </a:lnTo>
                <a:lnTo>
                  <a:pt x="569920" y="579119"/>
                </a:lnTo>
                <a:lnTo>
                  <a:pt x="566393" y="577849"/>
                </a:lnTo>
                <a:close/>
              </a:path>
              <a:path w="767079" h="735330">
                <a:moveTo>
                  <a:pt x="581066" y="571499"/>
                </a:moveTo>
                <a:lnTo>
                  <a:pt x="567066" y="571499"/>
                </a:lnTo>
                <a:lnTo>
                  <a:pt x="569237" y="574039"/>
                </a:lnTo>
                <a:lnTo>
                  <a:pt x="571042" y="576579"/>
                </a:lnTo>
                <a:lnTo>
                  <a:pt x="573489" y="575309"/>
                </a:lnTo>
                <a:lnTo>
                  <a:pt x="581066" y="571499"/>
                </a:lnTo>
                <a:close/>
              </a:path>
              <a:path w="767079" h="735330">
                <a:moveTo>
                  <a:pt x="598103" y="557529"/>
                </a:moveTo>
                <a:lnTo>
                  <a:pt x="586493" y="557529"/>
                </a:lnTo>
                <a:lnTo>
                  <a:pt x="589006" y="562609"/>
                </a:lnTo>
                <a:lnTo>
                  <a:pt x="593831" y="561339"/>
                </a:lnTo>
                <a:lnTo>
                  <a:pt x="598103" y="557529"/>
                </a:lnTo>
                <a:close/>
              </a:path>
              <a:path w="767079" h="735330">
                <a:moveTo>
                  <a:pt x="642345" y="533399"/>
                </a:moveTo>
                <a:lnTo>
                  <a:pt x="603651" y="533399"/>
                </a:lnTo>
                <a:lnTo>
                  <a:pt x="605023" y="537209"/>
                </a:lnTo>
                <a:lnTo>
                  <a:pt x="606191" y="547369"/>
                </a:lnTo>
                <a:lnTo>
                  <a:pt x="612033" y="537209"/>
                </a:lnTo>
                <a:lnTo>
                  <a:pt x="616008" y="534669"/>
                </a:lnTo>
                <a:lnTo>
                  <a:pt x="640028" y="534669"/>
                </a:lnTo>
                <a:lnTo>
                  <a:pt x="642345" y="533399"/>
                </a:lnTo>
                <a:close/>
              </a:path>
              <a:path w="767079" h="735330">
                <a:moveTo>
                  <a:pt x="640028" y="534669"/>
                </a:moveTo>
                <a:lnTo>
                  <a:pt x="616008" y="534669"/>
                </a:lnTo>
                <a:lnTo>
                  <a:pt x="617447" y="535939"/>
                </a:lnTo>
                <a:lnTo>
                  <a:pt x="616665" y="541019"/>
                </a:lnTo>
                <a:lnTo>
                  <a:pt x="617423" y="546099"/>
                </a:lnTo>
                <a:lnTo>
                  <a:pt x="623476" y="542289"/>
                </a:lnTo>
                <a:lnTo>
                  <a:pt x="630890" y="539749"/>
                </a:lnTo>
                <a:lnTo>
                  <a:pt x="637711" y="535939"/>
                </a:lnTo>
                <a:lnTo>
                  <a:pt x="640028" y="534669"/>
                </a:lnTo>
                <a:close/>
              </a:path>
              <a:path w="767079" h="735330">
                <a:moveTo>
                  <a:pt x="644662" y="532129"/>
                </a:moveTo>
                <a:lnTo>
                  <a:pt x="593771" y="532129"/>
                </a:lnTo>
                <a:lnTo>
                  <a:pt x="597101" y="541019"/>
                </a:lnTo>
                <a:lnTo>
                  <a:pt x="599396" y="543559"/>
                </a:lnTo>
                <a:lnTo>
                  <a:pt x="602280" y="541019"/>
                </a:lnTo>
                <a:lnTo>
                  <a:pt x="602686" y="539749"/>
                </a:lnTo>
                <a:lnTo>
                  <a:pt x="603651" y="533399"/>
                </a:lnTo>
                <a:lnTo>
                  <a:pt x="642345" y="533399"/>
                </a:lnTo>
                <a:lnTo>
                  <a:pt x="644662" y="532129"/>
                </a:lnTo>
                <a:close/>
              </a:path>
              <a:path w="767079" h="735330">
                <a:moveTo>
                  <a:pt x="387599" y="0"/>
                </a:moveTo>
                <a:lnTo>
                  <a:pt x="202826" y="0"/>
                </a:lnTo>
                <a:lnTo>
                  <a:pt x="202591" y="33019"/>
                </a:lnTo>
                <a:lnTo>
                  <a:pt x="202659" y="153669"/>
                </a:lnTo>
                <a:lnTo>
                  <a:pt x="202780" y="189229"/>
                </a:lnTo>
                <a:lnTo>
                  <a:pt x="202899" y="220979"/>
                </a:lnTo>
                <a:lnTo>
                  <a:pt x="203023" y="300989"/>
                </a:lnTo>
                <a:lnTo>
                  <a:pt x="203144" y="309879"/>
                </a:lnTo>
                <a:lnTo>
                  <a:pt x="4237" y="309879"/>
                </a:lnTo>
                <a:lnTo>
                  <a:pt x="208" y="313689"/>
                </a:lnTo>
                <a:lnTo>
                  <a:pt x="69" y="316229"/>
                </a:lnTo>
                <a:lnTo>
                  <a:pt x="0" y="317499"/>
                </a:lnTo>
                <a:lnTo>
                  <a:pt x="3628" y="323849"/>
                </a:lnTo>
                <a:lnTo>
                  <a:pt x="11107" y="330199"/>
                </a:lnTo>
                <a:lnTo>
                  <a:pt x="14577" y="337819"/>
                </a:lnTo>
                <a:lnTo>
                  <a:pt x="18303" y="345439"/>
                </a:lnTo>
                <a:lnTo>
                  <a:pt x="23346" y="351789"/>
                </a:lnTo>
                <a:lnTo>
                  <a:pt x="30767" y="351789"/>
                </a:lnTo>
                <a:lnTo>
                  <a:pt x="43551" y="368299"/>
                </a:lnTo>
                <a:lnTo>
                  <a:pt x="58227" y="382269"/>
                </a:lnTo>
                <a:lnTo>
                  <a:pt x="74119" y="396239"/>
                </a:lnTo>
                <a:lnTo>
                  <a:pt x="90546" y="408939"/>
                </a:lnTo>
                <a:lnTo>
                  <a:pt x="93200" y="408939"/>
                </a:lnTo>
                <a:lnTo>
                  <a:pt x="93187" y="411479"/>
                </a:lnTo>
                <a:lnTo>
                  <a:pt x="92184" y="412749"/>
                </a:lnTo>
                <a:lnTo>
                  <a:pt x="92483" y="419099"/>
                </a:lnTo>
                <a:lnTo>
                  <a:pt x="95318" y="425449"/>
                </a:lnTo>
                <a:lnTo>
                  <a:pt x="99081" y="431799"/>
                </a:lnTo>
                <a:lnTo>
                  <a:pt x="102166" y="436879"/>
                </a:lnTo>
                <a:lnTo>
                  <a:pt x="103370" y="447039"/>
                </a:lnTo>
                <a:lnTo>
                  <a:pt x="105325" y="455929"/>
                </a:lnTo>
                <a:lnTo>
                  <a:pt x="108267" y="466089"/>
                </a:lnTo>
                <a:lnTo>
                  <a:pt x="112428" y="474979"/>
                </a:lnTo>
                <a:lnTo>
                  <a:pt x="121526" y="477519"/>
                </a:lnTo>
                <a:lnTo>
                  <a:pt x="128352" y="485139"/>
                </a:lnTo>
                <a:lnTo>
                  <a:pt x="134661" y="492759"/>
                </a:lnTo>
                <a:lnTo>
                  <a:pt x="142209" y="500379"/>
                </a:lnTo>
                <a:lnTo>
                  <a:pt x="152804" y="502919"/>
                </a:lnTo>
                <a:lnTo>
                  <a:pt x="162866" y="507999"/>
                </a:lnTo>
                <a:lnTo>
                  <a:pt x="172527" y="514349"/>
                </a:lnTo>
                <a:lnTo>
                  <a:pt x="181922" y="520699"/>
                </a:lnTo>
                <a:lnTo>
                  <a:pt x="190323" y="524509"/>
                </a:lnTo>
                <a:lnTo>
                  <a:pt x="195881" y="525779"/>
                </a:lnTo>
                <a:lnTo>
                  <a:pt x="199966" y="520699"/>
                </a:lnTo>
                <a:lnTo>
                  <a:pt x="203944" y="513079"/>
                </a:lnTo>
                <a:lnTo>
                  <a:pt x="210675" y="505459"/>
                </a:lnTo>
                <a:lnTo>
                  <a:pt x="214888" y="495299"/>
                </a:lnTo>
                <a:lnTo>
                  <a:pt x="218307" y="483869"/>
                </a:lnTo>
                <a:lnTo>
                  <a:pt x="222651" y="473709"/>
                </a:lnTo>
                <a:lnTo>
                  <a:pt x="227191" y="471169"/>
                </a:lnTo>
                <a:lnTo>
                  <a:pt x="239232" y="471169"/>
                </a:lnTo>
                <a:lnTo>
                  <a:pt x="243771" y="469899"/>
                </a:lnTo>
                <a:lnTo>
                  <a:pt x="245676" y="463549"/>
                </a:lnTo>
                <a:lnTo>
                  <a:pt x="393081" y="463549"/>
                </a:lnTo>
                <a:lnTo>
                  <a:pt x="414637" y="397509"/>
                </a:lnTo>
                <a:lnTo>
                  <a:pt x="413812" y="394969"/>
                </a:lnTo>
                <a:lnTo>
                  <a:pt x="344355" y="344169"/>
                </a:lnTo>
                <a:lnTo>
                  <a:pt x="347137" y="336549"/>
                </a:lnTo>
                <a:lnTo>
                  <a:pt x="432976" y="336549"/>
                </a:lnTo>
                <a:lnTo>
                  <a:pt x="435148" y="334009"/>
                </a:lnTo>
                <a:lnTo>
                  <a:pt x="461678" y="252729"/>
                </a:lnTo>
                <a:lnTo>
                  <a:pt x="727545" y="252729"/>
                </a:lnTo>
                <a:lnTo>
                  <a:pt x="727219" y="247649"/>
                </a:lnTo>
                <a:lnTo>
                  <a:pt x="725637" y="220979"/>
                </a:lnTo>
                <a:lnTo>
                  <a:pt x="722396" y="194309"/>
                </a:lnTo>
                <a:lnTo>
                  <a:pt x="720702" y="193039"/>
                </a:lnTo>
                <a:lnTo>
                  <a:pt x="543034" y="193039"/>
                </a:lnTo>
                <a:lnTo>
                  <a:pt x="541015" y="184149"/>
                </a:lnTo>
                <a:lnTo>
                  <a:pt x="506280" y="184149"/>
                </a:lnTo>
                <a:lnTo>
                  <a:pt x="500464" y="181609"/>
                </a:lnTo>
                <a:lnTo>
                  <a:pt x="497479" y="180339"/>
                </a:lnTo>
                <a:lnTo>
                  <a:pt x="498241" y="177799"/>
                </a:lnTo>
                <a:lnTo>
                  <a:pt x="498140" y="176529"/>
                </a:lnTo>
                <a:lnTo>
                  <a:pt x="498038" y="175259"/>
                </a:lnTo>
                <a:lnTo>
                  <a:pt x="488386" y="175259"/>
                </a:lnTo>
                <a:lnTo>
                  <a:pt x="489199" y="171449"/>
                </a:lnTo>
                <a:lnTo>
                  <a:pt x="471304" y="171449"/>
                </a:lnTo>
                <a:lnTo>
                  <a:pt x="466694" y="168909"/>
                </a:lnTo>
                <a:lnTo>
                  <a:pt x="461816" y="165099"/>
                </a:lnTo>
                <a:lnTo>
                  <a:pt x="445138" y="165099"/>
                </a:lnTo>
                <a:lnTo>
                  <a:pt x="442798" y="163829"/>
                </a:lnTo>
                <a:lnTo>
                  <a:pt x="426131" y="163829"/>
                </a:lnTo>
                <a:lnTo>
                  <a:pt x="425534" y="157479"/>
                </a:lnTo>
                <a:lnTo>
                  <a:pt x="424815" y="153669"/>
                </a:lnTo>
                <a:lnTo>
                  <a:pt x="421330" y="147319"/>
                </a:lnTo>
                <a:lnTo>
                  <a:pt x="397722" y="147319"/>
                </a:lnTo>
                <a:lnTo>
                  <a:pt x="391563" y="143509"/>
                </a:lnTo>
                <a:lnTo>
                  <a:pt x="389186" y="137159"/>
                </a:lnTo>
                <a:lnTo>
                  <a:pt x="389169" y="71119"/>
                </a:lnTo>
                <a:lnTo>
                  <a:pt x="388656" y="33019"/>
                </a:lnTo>
                <a:lnTo>
                  <a:pt x="387599" y="0"/>
                </a:lnTo>
                <a:close/>
              </a:path>
              <a:path w="767079" h="735330">
                <a:moveTo>
                  <a:pt x="685152" y="496569"/>
                </a:moveTo>
                <a:lnTo>
                  <a:pt x="675724" y="496569"/>
                </a:lnTo>
                <a:lnTo>
                  <a:pt x="684283" y="501649"/>
                </a:lnTo>
                <a:lnTo>
                  <a:pt x="684893" y="497839"/>
                </a:lnTo>
                <a:lnTo>
                  <a:pt x="685152" y="496569"/>
                </a:lnTo>
                <a:close/>
              </a:path>
              <a:path w="767079" h="735330">
                <a:moveTo>
                  <a:pt x="467520" y="434339"/>
                </a:moveTo>
                <a:lnTo>
                  <a:pt x="464827" y="434339"/>
                </a:lnTo>
                <a:lnTo>
                  <a:pt x="395384" y="485139"/>
                </a:lnTo>
                <a:lnTo>
                  <a:pt x="536963" y="485139"/>
                </a:lnTo>
                <a:lnTo>
                  <a:pt x="467520" y="434339"/>
                </a:lnTo>
                <a:close/>
              </a:path>
              <a:path w="767079" h="735330">
                <a:moveTo>
                  <a:pt x="727545" y="252729"/>
                </a:moveTo>
                <a:lnTo>
                  <a:pt x="470669" y="252729"/>
                </a:lnTo>
                <a:lnTo>
                  <a:pt x="497187" y="334009"/>
                </a:lnTo>
                <a:lnTo>
                  <a:pt x="499371" y="336549"/>
                </a:lnTo>
                <a:lnTo>
                  <a:pt x="585211" y="336549"/>
                </a:lnTo>
                <a:lnTo>
                  <a:pt x="587979" y="344169"/>
                </a:lnTo>
                <a:lnTo>
                  <a:pt x="582582" y="349249"/>
                </a:lnTo>
                <a:lnTo>
                  <a:pt x="518536" y="394969"/>
                </a:lnTo>
                <a:lnTo>
                  <a:pt x="517710" y="397509"/>
                </a:lnTo>
                <a:lnTo>
                  <a:pt x="544241" y="478789"/>
                </a:lnTo>
                <a:lnTo>
                  <a:pt x="536963" y="485139"/>
                </a:lnTo>
                <a:lnTo>
                  <a:pt x="695035" y="485139"/>
                </a:lnTo>
                <a:lnTo>
                  <a:pt x="694240" y="483869"/>
                </a:lnTo>
                <a:lnTo>
                  <a:pt x="692678" y="482599"/>
                </a:lnTo>
                <a:lnTo>
                  <a:pt x="689478" y="480059"/>
                </a:lnTo>
                <a:lnTo>
                  <a:pt x="691992" y="477519"/>
                </a:lnTo>
                <a:lnTo>
                  <a:pt x="695866" y="473709"/>
                </a:lnTo>
                <a:lnTo>
                  <a:pt x="684271" y="473709"/>
                </a:lnTo>
                <a:lnTo>
                  <a:pt x="688005" y="469899"/>
                </a:lnTo>
                <a:lnTo>
                  <a:pt x="690075" y="464819"/>
                </a:lnTo>
                <a:lnTo>
                  <a:pt x="682188" y="463549"/>
                </a:lnTo>
                <a:lnTo>
                  <a:pt x="680778" y="458469"/>
                </a:lnTo>
                <a:lnTo>
                  <a:pt x="696023" y="458469"/>
                </a:lnTo>
                <a:lnTo>
                  <a:pt x="696517" y="457199"/>
                </a:lnTo>
                <a:lnTo>
                  <a:pt x="753069" y="457199"/>
                </a:lnTo>
                <a:lnTo>
                  <a:pt x="754241" y="454659"/>
                </a:lnTo>
                <a:lnTo>
                  <a:pt x="751857" y="449579"/>
                </a:lnTo>
                <a:lnTo>
                  <a:pt x="751468" y="443229"/>
                </a:lnTo>
                <a:lnTo>
                  <a:pt x="759213" y="435609"/>
                </a:lnTo>
                <a:lnTo>
                  <a:pt x="760649" y="429259"/>
                </a:lnTo>
                <a:lnTo>
                  <a:pt x="764141" y="419099"/>
                </a:lnTo>
                <a:lnTo>
                  <a:pt x="754553" y="410209"/>
                </a:lnTo>
                <a:lnTo>
                  <a:pt x="763443" y="403859"/>
                </a:lnTo>
                <a:lnTo>
                  <a:pt x="759175" y="400049"/>
                </a:lnTo>
                <a:lnTo>
                  <a:pt x="761084" y="387349"/>
                </a:lnTo>
                <a:lnTo>
                  <a:pt x="764932" y="373379"/>
                </a:lnTo>
                <a:lnTo>
                  <a:pt x="766612" y="359409"/>
                </a:lnTo>
                <a:lnTo>
                  <a:pt x="762785" y="353059"/>
                </a:lnTo>
                <a:lnTo>
                  <a:pt x="753994" y="353059"/>
                </a:lnTo>
                <a:lnTo>
                  <a:pt x="751860" y="347979"/>
                </a:lnTo>
                <a:lnTo>
                  <a:pt x="756623" y="341629"/>
                </a:lnTo>
                <a:lnTo>
                  <a:pt x="749574" y="336549"/>
                </a:lnTo>
                <a:lnTo>
                  <a:pt x="748901" y="331469"/>
                </a:lnTo>
                <a:lnTo>
                  <a:pt x="732556" y="300989"/>
                </a:lnTo>
                <a:lnTo>
                  <a:pt x="728929" y="274319"/>
                </a:lnTo>
                <a:lnTo>
                  <a:pt x="727545" y="252729"/>
                </a:lnTo>
                <a:close/>
              </a:path>
              <a:path w="767079" h="735330">
                <a:moveTo>
                  <a:pt x="727401" y="468629"/>
                </a:moveTo>
                <a:lnTo>
                  <a:pt x="713760" y="468629"/>
                </a:lnTo>
                <a:lnTo>
                  <a:pt x="711591" y="472439"/>
                </a:lnTo>
                <a:lnTo>
                  <a:pt x="705159" y="477519"/>
                </a:lnTo>
                <a:lnTo>
                  <a:pt x="701409" y="481329"/>
                </a:lnTo>
                <a:lnTo>
                  <a:pt x="707283" y="481329"/>
                </a:lnTo>
                <a:lnTo>
                  <a:pt x="718514" y="474979"/>
                </a:lnTo>
                <a:lnTo>
                  <a:pt x="727401" y="468629"/>
                </a:lnTo>
                <a:close/>
              </a:path>
              <a:path w="767079" h="735330">
                <a:moveTo>
                  <a:pt x="753069" y="457199"/>
                </a:moveTo>
                <a:lnTo>
                  <a:pt x="700309" y="457199"/>
                </a:lnTo>
                <a:lnTo>
                  <a:pt x="702928" y="461009"/>
                </a:lnTo>
                <a:lnTo>
                  <a:pt x="701873" y="467359"/>
                </a:lnTo>
                <a:lnTo>
                  <a:pt x="700605" y="472439"/>
                </a:lnTo>
                <a:lnTo>
                  <a:pt x="703787" y="472439"/>
                </a:lnTo>
                <a:lnTo>
                  <a:pt x="708985" y="469899"/>
                </a:lnTo>
                <a:lnTo>
                  <a:pt x="713760" y="468629"/>
                </a:lnTo>
                <a:lnTo>
                  <a:pt x="727401" y="468629"/>
                </a:lnTo>
                <a:lnTo>
                  <a:pt x="729178" y="467359"/>
                </a:lnTo>
                <a:lnTo>
                  <a:pt x="740194" y="461009"/>
                </a:lnTo>
                <a:lnTo>
                  <a:pt x="752482" y="458469"/>
                </a:lnTo>
                <a:lnTo>
                  <a:pt x="753069" y="457199"/>
                </a:lnTo>
                <a:close/>
              </a:path>
              <a:path w="767079" h="735330">
                <a:moveTo>
                  <a:pt x="696023" y="458469"/>
                </a:moveTo>
                <a:lnTo>
                  <a:pt x="680778" y="458469"/>
                </a:lnTo>
                <a:lnTo>
                  <a:pt x="686176" y="459739"/>
                </a:lnTo>
                <a:lnTo>
                  <a:pt x="689287" y="463549"/>
                </a:lnTo>
                <a:lnTo>
                  <a:pt x="694050" y="463549"/>
                </a:lnTo>
                <a:lnTo>
                  <a:pt x="696023" y="458469"/>
                </a:lnTo>
                <a:close/>
              </a:path>
              <a:path w="767079" h="735330">
                <a:moveTo>
                  <a:pt x="762020" y="351789"/>
                </a:moveTo>
                <a:lnTo>
                  <a:pt x="753994" y="353059"/>
                </a:lnTo>
                <a:lnTo>
                  <a:pt x="762785" y="353059"/>
                </a:lnTo>
                <a:lnTo>
                  <a:pt x="762020" y="351789"/>
                </a:lnTo>
                <a:close/>
              </a:path>
              <a:path w="767079" h="735330">
                <a:moveTo>
                  <a:pt x="554655" y="173989"/>
                </a:moveTo>
                <a:lnTo>
                  <a:pt x="551429" y="176529"/>
                </a:lnTo>
                <a:lnTo>
                  <a:pt x="551988" y="179069"/>
                </a:lnTo>
                <a:lnTo>
                  <a:pt x="551908" y="180339"/>
                </a:lnTo>
                <a:lnTo>
                  <a:pt x="551829" y="181609"/>
                </a:lnTo>
                <a:lnTo>
                  <a:pt x="551749" y="182879"/>
                </a:lnTo>
                <a:lnTo>
                  <a:pt x="551670" y="184149"/>
                </a:lnTo>
                <a:lnTo>
                  <a:pt x="544952" y="184149"/>
                </a:lnTo>
                <a:lnTo>
                  <a:pt x="546628" y="189229"/>
                </a:lnTo>
                <a:lnTo>
                  <a:pt x="543034" y="193039"/>
                </a:lnTo>
                <a:lnTo>
                  <a:pt x="720702" y="193039"/>
                </a:lnTo>
                <a:lnTo>
                  <a:pt x="719009" y="191769"/>
                </a:lnTo>
                <a:lnTo>
                  <a:pt x="703353" y="191769"/>
                </a:lnTo>
                <a:lnTo>
                  <a:pt x="702113" y="190499"/>
                </a:lnTo>
                <a:lnTo>
                  <a:pt x="590697" y="190499"/>
                </a:lnTo>
                <a:lnTo>
                  <a:pt x="587078" y="186689"/>
                </a:lnTo>
                <a:lnTo>
                  <a:pt x="578279" y="181609"/>
                </a:lnTo>
                <a:lnTo>
                  <a:pt x="566557" y="181609"/>
                </a:lnTo>
                <a:lnTo>
                  <a:pt x="556547" y="176529"/>
                </a:lnTo>
                <a:lnTo>
                  <a:pt x="554655" y="173989"/>
                </a:lnTo>
                <a:close/>
              </a:path>
              <a:path w="767079" h="735330">
                <a:moveTo>
                  <a:pt x="717315" y="190499"/>
                </a:moveTo>
                <a:lnTo>
                  <a:pt x="710314" y="191769"/>
                </a:lnTo>
                <a:lnTo>
                  <a:pt x="719009" y="191769"/>
                </a:lnTo>
                <a:lnTo>
                  <a:pt x="717315" y="190499"/>
                </a:lnTo>
                <a:close/>
              </a:path>
              <a:path w="767079" h="735330">
                <a:moveTo>
                  <a:pt x="632607" y="172719"/>
                </a:moveTo>
                <a:lnTo>
                  <a:pt x="624098" y="175259"/>
                </a:lnTo>
                <a:lnTo>
                  <a:pt x="619209" y="177799"/>
                </a:lnTo>
                <a:lnTo>
                  <a:pt x="603308" y="177799"/>
                </a:lnTo>
                <a:lnTo>
                  <a:pt x="600336" y="185419"/>
                </a:lnTo>
                <a:lnTo>
                  <a:pt x="590151" y="185419"/>
                </a:lnTo>
                <a:lnTo>
                  <a:pt x="590697" y="190499"/>
                </a:lnTo>
                <a:lnTo>
                  <a:pt x="702113" y="190499"/>
                </a:lnTo>
                <a:lnTo>
                  <a:pt x="698393" y="186689"/>
                </a:lnTo>
                <a:lnTo>
                  <a:pt x="686330" y="184149"/>
                </a:lnTo>
                <a:lnTo>
                  <a:pt x="675384" y="180339"/>
                </a:lnTo>
                <a:lnTo>
                  <a:pt x="670732" y="177799"/>
                </a:lnTo>
                <a:lnTo>
                  <a:pt x="619209" y="177799"/>
                </a:lnTo>
                <a:lnTo>
                  <a:pt x="610966" y="176529"/>
                </a:lnTo>
                <a:lnTo>
                  <a:pt x="641167" y="176529"/>
                </a:lnTo>
                <a:lnTo>
                  <a:pt x="632607" y="172719"/>
                </a:lnTo>
                <a:close/>
              </a:path>
              <a:path w="767079" h="735330">
                <a:moveTo>
                  <a:pt x="516034" y="170179"/>
                </a:moveTo>
                <a:lnTo>
                  <a:pt x="511729" y="175259"/>
                </a:lnTo>
                <a:lnTo>
                  <a:pt x="507779" y="177799"/>
                </a:lnTo>
                <a:lnTo>
                  <a:pt x="506280" y="184149"/>
                </a:lnTo>
                <a:lnTo>
                  <a:pt x="541015" y="184149"/>
                </a:lnTo>
                <a:lnTo>
                  <a:pt x="542018" y="182879"/>
                </a:lnTo>
                <a:lnTo>
                  <a:pt x="530543" y="182879"/>
                </a:lnTo>
                <a:lnTo>
                  <a:pt x="527883" y="181609"/>
                </a:lnTo>
                <a:lnTo>
                  <a:pt x="527993" y="179069"/>
                </a:lnTo>
                <a:lnTo>
                  <a:pt x="516936" y="179069"/>
                </a:lnTo>
                <a:lnTo>
                  <a:pt x="516034" y="170179"/>
                </a:lnTo>
                <a:close/>
              </a:path>
              <a:path w="767079" h="735330">
                <a:moveTo>
                  <a:pt x="540140" y="176529"/>
                </a:moveTo>
                <a:lnTo>
                  <a:pt x="535304" y="179069"/>
                </a:lnTo>
                <a:lnTo>
                  <a:pt x="530543" y="182879"/>
                </a:lnTo>
                <a:lnTo>
                  <a:pt x="542018" y="182879"/>
                </a:lnTo>
                <a:lnTo>
                  <a:pt x="543021" y="181609"/>
                </a:lnTo>
                <a:lnTo>
                  <a:pt x="540140" y="176529"/>
                </a:lnTo>
                <a:close/>
              </a:path>
              <a:path w="767079" h="735330">
                <a:moveTo>
                  <a:pt x="571681" y="177799"/>
                </a:moveTo>
                <a:lnTo>
                  <a:pt x="568221" y="179069"/>
                </a:lnTo>
                <a:lnTo>
                  <a:pt x="566557" y="181609"/>
                </a:lnTo>
                <a:lnTo>
                  <a:pt x="578279" y="181609"/>
                </a:lnTo>
                <a:lnTo>
                  <a:pt x="571681" y="177799"/>
                </a:lnTo>
                <a:close/>
              </a:path>
              <a:path w="767079" h="735330">
                <a:moveTo>
                  <a:pt x="528048" y="177799"/>
                </a:moveTo>
                <a:lnTo>
                  <a:pt x="521101" y="177799"/>
                </a:lnTo>
                <a:lnTo>
                  <a:pt x="516936" y="179069"/>
                </a:lnTo>
                <a:lnTo>
                  <a:pt x="527993" y="179069"/>
                </a:lnTo>
                <a:lnTo>
                  <a:pt x="528048" y="177799"/>
                </a:lnTo>
                <a:close/>
              </a:path>
              <a:path w="767079" h="735330">
                <a:moveTo>
                  <a:pt x="654451" y="168909"/>
                </a:moveTo>
                <a:lnTo>
                  <a:pt x="648546" y="173989"/>
                </a:lnTo>
                <a:lnTo>
                  <a:pt x="641167" y="176529"/>
                </a:lnTo>
                <a:lnTo>
                  <a:pt x="668406" y="176529"/>
                </a:lnTo>
                <a:lnTo>
                  <a:pt x="654451" y="168909"/>
                </a:lnTo>
                <a:close/>
              </a:path>
              <a:path w="767079" h="735330">
                <a:moveTo>
                  <a:pt x="496679" y="171449"/>
                </a:moveTo>
                <a:lnTo>
                  <a:pt x="488386" y="175259"/>
                </a:lnTo>
                <a:lnTo>
                  <a:pt x="498038" y="175259"/>
                </a:lnTo>
                <a:lnTo>
                  <a:pt x="496679" y="171449"/>
                </a:lnTo>
                <a:close/>
              </a:path>
              <a:path w="767079" h="735330">
                <a:moveTo>
                  <a:pt x="471622" y="161289"/>
                </a:moveTo>
                <a:lnTo>
                  <a:pt x="471543" y="163829"/>
                </a:lnTo>
                <a:lnTo>
                  <a:pt x="471423" y="167639"/>
                </a:lnTo>
                <a:lnTo>
                  <a:pt x="471304" y="171449"/>
                </a:lnTo>
                <a:lnTo>
                  <a:pt x="489199" y="171449"/>
                </a:lnTo>
                <a:lnTo>
                  <a:pt x="490012" y="167639"/>
                </a:lnTo>
                <a:lnTo>
                  <a:pt x="489144" y="165099"/>
                </a:lnTo>
                <a:lnTo>
                  <a:pt x="476715" y="165099"/>
                </a:lnTo>
                <a:lnTo>
                  <a:pt x="471622" y="161289"/>
                </a:lnTo>
                <a:close/>
              </a:path>
              <a:path w="767079" h="735330">
                <a:moveTo>
                  <a:pt x="460190" y="163829"/>
                </a:moveTo>
                <a:lnTo>
                  <a:pt x="452750" y="165099"/>
                </a:lnTo>
                <a:lnTo>
                  <a:pt x="461816" y="165099"/>
                </a:lnTo>
                <a:lnTo>
                  <a:pt x="460190" y="163829"/>
                </a:lnTo>
                <a:close/>
              </a:path>
              <a:path w="767079" h="735330">
                <a:moveTo>
                  <a:pt x="488711" y="163829"/>
                </a:moveTo>
                <a:lnTo>
                  <a:pt x="485244" y="163829"/>
                </a:lnTo>
                <a:lnTo>
                  <a:pt x="480837" y="165099"/>
                </a:lnTo>
                <a:lnTo>
                  <a:pt x="489144" y="165099"/>
                </a:lnTo>
                <a:lnTo>
                  <a:pt x="488711" y="163829"/>
                </a:lnTo>
                <a:close/>
              </a:path>
              <a:path w="767079" h="735330">
                <a:moveTo>
                  <a:pt x="434271" y="160019"/>
                </a:moveTo>
                <a:lnTo>
                  <a:pt x="426131" y="163829"/>
                </a:lnTo>
                <a:lnTo>
                  <a:pt x="442798" y="163829"/>
                </a:lnTo>
                <a:lnTo>
                  <a:pt x="438119" y="161289"/>
                </a:lnTo>
                <a:lnTo>
                  <a:pt x="434271" y="160019"/>
                </a:lnTo>
                <a:close/>
              </a:path>
              <a:path w="767079" h="735330">
                <a:moveTo>
                  <a:pt x="417283" y="144779"/>
                </a:moveTo>
                <a:lnTo>
                  <a:pt x="414878" y="146049"/>
                </a:lnTo>
                <a:lnTo>
                  <a:pt x="406037" y="147319"/>
                </a:lnTo>
                <a:lnTo>
                  <a:pt x="421330" y="147319"/>
                </a:lnTo>
                <a:lnTo>
                  <a:pt x="417283" y="144779"/>
                </a:lnTo>
                <a:close/>
              </a:path>
            </a:pathLst>
          </a:custGeom>
          <a:solidFill>
            <a:srgbClr val="82EDA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53108" y="686080"/>
            <a:ext cx="146189" cy="14199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37823" y="685496"/>
            <a:ext cx="131508" cy="14258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07973" y="686078"/>
            <a:ext cx="106552" cy="141998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48019" y="684039"/>
            <a:ext cx="107810" cy="145973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8000964" y="764579"/>
            <a:ext cx="23495" cy="63500"/>
          </a:xfrm>
          <a:custGeom>
            <a:avLst/>
            <a:gdLst/>
            <a:ahLst/>
            <a:cxnLst/>
            <a:rect l="l" t="t" r="r" b="b"/>
            <a:pathLst>
              <a:path w="23495" h="63500">
                <a:moveTo>
                  <a:pt x="0" y="63500"/>
                </a:moveTo>
                <a:lnTo>
                  <a:pt x="23215" y="63500"/>
                </a:lnTo>
                <a:lnTo>
                  <a:pt x="23215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000962" y="685850"/>
            <a:ext cx="112395" cy="142240"/>
          </a:xfrm>
          <a:custGeom>
            <a:avLst/>
            <a:gdLst/>
            <a:ahLst/>
            <a:cxnLst/>
            <a:rect l="l" t="t" r="r" b="b"/>
            <a:pathLst>
              <a:path w="112395" h="142240">
                <a:moveTo>
                  <a:pt x="111988" y="0"/>
                </a:moveTo>
                <a:lnTo>
                  <a:pt x="88684" y="0"/>
                </a:lnTo>
                <a:lnTo>
                  <a:pt x="88684" y="58420"/>
                </a:lnTo>
                <a:lnTo>
                  <a:pt x="23215" y="58420"/>
                </a:lnTo>
                <a:lnTo>
                  <a:pt x="23215" y="0"/>
                </a:lnTo>
                <a:lnTo>
                  <a:pt x="0" y="0"/>
                </a:lnTo>
                <a:lnTo>
                  <a:pt x="0" y="58420"/>
                </a:lnTo>
                <a:lnTo>
                  <a:pt x="0" y="78740"/>
                </a:lnTo>
                <a:lnTo>
                  <a:pt x="88684" y="78740"/>
                </a:lnTo>
                <a:lnTo>
                  <a:pt x="88684" y="142240"/>
                </a:lnTo>
                <a:lnTo>
                  <a:pt x="111988" y="142240"/>
                </a:lnTo>
                <a:lnTo>
                  <a:pt x="111988" y="78740"/>
                </a:lnTo>
                <a:lnTo>
                  <a:pt x="111988" y="58420"/>
                </a:lnTo>
                <a:lnTo>
                  <a:pt x="1119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31408" y="684041"/>
            <a:ext cx="95478" cy="145973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8371451" y="686080"/>
            <a:ext cx="60960" cy="142240"/>
          </a:xfrm>
          <a:custGeom>
            <a:avLst/>
            <a:gdLst/>
            <a:ahLst/>
            <a:cxnLst/>
            <a:rect l="l" t="t" r="r" b="b"/>
            <a:pathLst>
              <a:path w="60959" h="142240">
                <a:moveTo>
                  <a:pt x="60794" y="0"/>
                </a:moveTo>
                <a:lnTo>
                  <a:pt x="41757" y="0"/>
                </a:lnTo>
                <a:lnTo>
                  <a:pt x="0" y="32829"/>
                </a:lnTo>
                <a:lnTo>
                  <a:pt x="11455" y="47294"/>
                </a:lnTo>
                <a:lnTo>
                  <a:pt x="30677" y="31599"/>
                </a:lnTo>
                <a:lnTo>
                  <a:pt x="38747" y="24282"/>
                </a:lnTo>
                <a:lnTo>
                  <a:pt x="38406" y="29516"/>
                </a:lnTo>
                <a:lnTo>
                  <a:pt x="38020" y="42527"/>
                </a:lnTo>
                <a:lnTo>
                  <a:pt x="37973" y="141998"/>
                </a:lnTo>
                <a:lnTo>
                  <a:pt x="60794" y="141998"/>
                </a:lnTo>
                <a:lnTo>
                  <a:pt x="607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8497887" y="765429"/>
            <a:ext cx="83820" cy="19050"/>
          </a:xfrm>
          <a:custGeom>
            <a:avLst/>
            <a:gdLst/>
            <a:ahLst/>
            <a:cxnLst/>
            <a:rect l="l" t="t" r="r" b="b"/>
            <a:pathLst>
              <a:path w="83820" h="19050">
                <a:moveTo>
                  <a:pt x="83527" y="0"/>
                </a:moveTo>
                <a:lnTo>
                  <a:pt x="0" y="0"/>
                </a:lnTo>
                <a:lnTo>
                  <a:pt x="0" y="18453"/>
                </a:lnTo>
                <a:lnTo>
                  <a:pt x="83527" y="18453"/>
                </a:lnTo>
                <a:lnTo>
                  <a:pt x="835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09265" y="685496"/>
            <a:ext cx="131508" cy="142582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79419" y="686087"/>
            <a:ext cx="94018" cy="141986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21682" y="686078"/>
            <a:ext cx="106552" cy="141998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9068714" y="686079"/>
            <a:ext cx="23495" cy="142240"/>
          </a:xfrm>
          <a:custGeom>
            <a:avLst/>
            <a:gdLst/>
            <a:ahLst/>
            <a:cxnLst/>
            <a:rect l="l" t="t" r="r" b="b"/>
            <a:pathLst>
              <a:path w="23495" h="142240">
                <a:moveTo>
                  <a:pt x="23215" y="0"/>
                </a:moveTo>
                <a:lnTo>
                  <a:pt x="0" y="0"/>
                </a:lnTo>
                <a:lnTo>
                  <a:pt x="0" y="141998"/>
                </a:lnTo>
                <a:lnTo>
                  <a:pt x="23215" y="141998"/>
                </a:lnTo>
                <a:lnTo>
                  <a:pt x="232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9149308" y="685850"/>
            <a:ext cx="83820" cy="142240"/>
          </a:xfrm>
          <a:custGeom>
            <a:avLst/>
            <a:gdLst/>
            <a:ahLst/>
            <a:cxnLst/>
            <a:rect l="l" t="t" r="r" b="b"/>
            <a:pathLst>
              <a:path w="83820" h="142240">
                <a:moveTo>
                  <a:pt x="83337" y="121920"/>
                </a:moveTo>
                <a:lnTo>
                  <a:pt x="23215" y="121920"/>
                </a:lnTo>
                <a:lnTo>
                  <a:pt x="23215" y="0"/>
                </a:lnTo>
                <a:lnTo>
                  <a:pt x="0" y="0"/>
                </a:lnTo>
                <a:lnTo>
                  <a:pt x="0" y="121920"/>
                </a:lnTo>
                <a:lnTo>
                  <a:pt x="0" y="142240"/>
                </a:lnTo>
                <a:lnTo>
                  <a:pt x="83337" y="142240"/>
                </a:lnTo>
                <a:lnTo>
                  <a:pt x="83337" y="1219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bg object 3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38181" y="684041"/>
            <a:ext cx="95478" cy="145973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9580765" y="677341"/>
            <a:ext cx="17780" cy="197485"/>
          </a:xfrm>
          <a:custGeom>
            <a:avLst/>
            <a:gdLst/>
            <a:ahLst/>
            <a:cxnLst/>
            <a:rect l="l" t="t" r="r" b="b"/>
            <a:pathLst>
              <a:path w="17779" h="197484">
                <a:moveTo>
                  <a:pt x="17487" y="0"/>
                </a:moveTo>
                <a:lnTo>
                  <a:pt x="0" y="0"/>
                </a:lnTo>
                <a:lnTo>
                  <a:pt x="0" y="197459"/>
                </a:lnTo>
                <a:lnTo>
                  <a:pt x="17487" y="197459"/>
                </a:lnTo>
                <a:lnTo>
                  <a:pt x="17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9750209" y="694740"/>
            <a:ext cx="114300" cy="133350"/>
          </a:xfrm>
          <a:custGeom>
            <a:avLst/>
            <a:gdLst/>
            <a:ahLst/>
            <a:cxnLst/>
            <a:rect l="l" t="t" r="r" b="b"/>
            <a:pathLst>
              <a:path w="114300" h="133350">
                <a:moveTo>
                  <a:pt x="114020" y="0"/>
                </a:moveTo>
                <a:lnTo>
                  <a:pt x="77889" y="0"/>
                </a:lnTo>
                <a:lnTo>
                  <a:pt x="77889" y="49530"/>
                </a:lnTo>
                <a:lnTo>
                  <a:pt x="36131" y="49530"/>
                </a:lnTo>
                <a:lnTo>
                  <a:pt x="36131" y="0"/>
                </a:lnTo>
                <a:lnTo>
                  <a:pt x="0" y="0"/>
                </a:lnTo>
                <a:lnTo>
                  <a:pt x="0" y="49530"/>
                </a:lnTo>
                <a:lnTo>
                  <a:pt x="0" y="78740"/>
                </a:lnTo>
                <a:lnTo>
                  <a:pt x="0" y="133350"/>
                </a:lnTo>
                <a:lnTo>
                  <a:pt x="36131" y="133350"/>
                </a:lnTo>
                <a:lnTo>
                  <a:pt x="36131" y="78740"/>
                </a:lnTo>
                <a:lnTo>
                  <a:pt x="77889" y="78740"/>
                </a:lnTo>
                <a:lnTo>
                  <a:pt x="77889" y="133350"/>
                </a:lnTo>
                <a:lnTo>
                  <a:pt x="114020" y="133350"/>
                </a:lnTo>
                <a:lnTo>
                  <a:pt x="114020" y="78740"/>
                </a:lnTo>
                <a:lnTo>
                  <a:pt x="114020" y="49530"/>
                </a:lnTo>
                <a:lnTo>
                  <a:pt x="1140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bg object 3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906706" y="692951"/>
            <a:ext cx="129400" cy="136944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078037" y="695041"/>
            <a:ext cx="113830" cy="134861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232249" y="693134"/>
            <a:ext cx="93179" cy="136766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10354894" y="694740"/>
            <a:ext cx="100965" cy="133350"/>
          </a:xfrm>
          <a:custGeom>
            <a:avLst/>
            <a:gdLst/>
            <a:ahLst/>
            <a:cxnLst/>
            <a:rect l="l" t="t" r="r" b="b"/>
            <a:pathLst>
              <a:path w="100965" h="133350">
                <a:moveTo>
                  <a:pt x="100825" y="0"/>
                </a:moveTo>
                <a:lnTo>
                  <a:pt x="0" y="0"/>
                </a:lnTo>
                <a:lnTo>
                  <a:pt x="0" y="29210"/>
                </a:lnTo>
                <a:lnTo>
                  <a:pt x="32486" y="29210"/>
                </a:lnTo>
                <a:lnTo>
                  <a:pt x="32486" y="133350"/>
                </a:lnTo>
                <a:lnTo>
                  <a:pt x="68427" y="133350"/>
                </a:lnTo>
                <a:lnTo>
                  <a:pt x="68427" y="29210"/>
                </a:lnTo>
                <a:lnTo>
                  <a:pt x="100825" y="29210"/>
                </a:lnTo>
                <a:lnTo>
                  <a:pt x="1008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488457" y="692951"/>
            <a:ext cx="129400" cy="136944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660506" y="695046"/>
            <a:ext cx="126669" cy="13303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1" i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00" dirty="0"/>
              <a:t>#AMCP2025</a:t>
            </a:r>
            <a:r>
              <a:rPr spc="235" dirty="0"/>
              <a:t> </a:t>
            </a:r>
            <a:r>
              <a:rPr dirty="0"/>
              <a:t>|</a:t>
            </a:r>
            <a:r>
              <a:rPr spc="245" dirty="0"/>
              <a:t> </a:t>
            </a:r>
            <a:r>
              <a:rPr spc="95" dirty="0"/>
              <a:t>AMCPANNUAL.ORG 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0"/>
                </a:moveTo>
                <a:lnTo>
                  <a:pt x="0" y="0"/>
                </a:lnTo>
                <a:lnTo>
                  <a:pt x="0" y="6858000"/>
                </a:lnTo>
                <a:lnTo>
                  <a:pt x="12188952" y="68580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2B6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1" i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00" dirty="0"/>
              <a:t>#AMCP2025</a:t>
            </a:r>
            <a:r>
              <a:rPr spc="235" dirty="0"/>
              <a:t> </a:t>
            </a:r>
            <a:r>
              <a:rPr dirty="0"/>
              <a:t>|</a:t>
            </a:r>
            <a:r>
              <a:rPr spc="245" dirty="0"/>
              <a:t> </a:t>
            </a:r>
            <a:r>
              <a:rPr spc="95" dirty="0"/>
              <a:t>AMCPANNUAL.ORG 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70867" y="2291055"/>
            <a:ext cx="10412730" cy="1236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4469" y="6248225"/>
            <a:ext cx="2903220" cy="226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" b="1" i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00" dirty="0"/>
              <a:t>#AMCP2025</a:t>
            </a:r>
            <a:r>
              <a:rPr spc="235" dirty="0"/>
              <a:t> </a:t>
            </a:r>
            <a:r>
              <a:rPr dirty="0"/>
              <a:t>|</a:t>
            </a:r>
            <a:r>
              <a:rPr spc="245" dirty="0"/>
              <a:t> </a:t>
            </a:r>
            <a:r>
              <a:rPr spc="95" dirty="0"/>
              <a:t>AMCPANNUAL.ORG 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jp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jp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41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jp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4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jp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4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jp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44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31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45.jp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31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46.jp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47.jp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31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jp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jp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4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jp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5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jp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6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jp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7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jp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jp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9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jp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40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B680B7BC-DA2F-BA6D-0C14-C261D8215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07544" y="320914"/>
            <a:ext cx="758190" cy="726440"/>
          </a:xfrm>
          <a:custGeom>
            <a:avLst/>
            <a:gdLst/>
            <a:ahLst/>
            <a:cxnLst/>
            <a:rect l="l" t="t" r="r" b="b"/>
            <a:pathLst>
              <a:path w="758190" h="726440">
                <a:moveTo>
                  <a:pt x="529283" y="607059"/>
                </a:moveTo>
                <a:lnTo>
                  <a:pt x="411453" y="607059"/>
                </a:lnTo>
                <a:lnTo>
                  <a:pt x="412519" y="614679"/>
                </a:lnTo>
                <a:lnTo>
                  <a:pt x="414474" y="627379"/>
                </a:lnTo>
                <a:lnTo>
                  <a:pt x="416288" y="640079"/>
                </a:lnTo>
                <a:lnTo>
                  <a:pt x="419717" y="651509"/>
                </a:lnTo>
                <a:lnTo>
                  <a:pt x="426515" y="661669"/>
                </a:lnTo>
                <a:lnTo>
                  <a:pt x="431259" y="670559"/>
                </a:lnTo>
                <a:lnTo>
                  <a:pt x="434249" y="679449"/>
                </a:lnTo>
                <a:lnTo>
                  <a:pt x="438105" y="687069"/>
                </a:lnTo>
                <a:lnTo>
                  <a:pt x="445450" y="692149"/>
                </a:lnTo>
                <a:lnTo>
                  <a:pt x="462554" y="698499"/>
                </a:lnTo>
                <a:lnTo>
                  <a:pt x="479053" y="706119"/>
                </a:lnTo>
                <a:lnTo>
                  <a:pt x="495855" y="712469"/>
                </a:lnTo>
                <a:lnTo>
                  <a:pt x="513865" y="713739"/>
                </a:lnTo>
                <a:lnTo>
                  <a:pt x="529525" y="716279"/>
                </a:lnTo>
                <a:lnTo>
                  <a:pt x="538730" y="723899"/>
                </a:lnTo>
                <a:lnTo>
                  <a:pt x="546314" y="726439"/>
                </a:lnTo>
                <a:lnTo>
                  <a:pt x="557109" y="718819"/>
                </a:lnTo>
                <a:lnTo>
                  <a:pt x="558947" y="715009"/>
                </a:lnTo>
                <a:lnTo>
                  <a:pt x="554643" y="704849"/>
                </a:lnTo>
                <a:lnTo>
                  <a:pt x="548413" y="694689"/>
                </a:lnTo>
                <a:lnTo>
                  <a:pt x="544472" y="687069"/>
                </a:lnTo>
                <a:lnTo>
                  <a:pt x="540408" y="681989"/>
                </a:lnTo>
                <a:lnTo>
                  <a:pt x="545603" y="674369"/>
                </a:lnTo>
                <a:lnTo>
                  <a:pt x="541869" y="668019"/>
                </a:lnTo>
                <a:lnTo>
                  <a:pt x="540147" y="662939"/>
                </a:lnTo>
                <a:lnTo>
                  <a:pt x="536962" y="657859"/>
                </a:lnTo>
                <a:lnTo>
                  <a:pt x="534970" y="651509"/>
                </a:lnTo>
                <a:lnTo>
                  <a:pt x="536827" y="646429"/>
                </a:lnTo>
                <a:lnTo>
                  <a:pt x="540202" y="631189"/>
                </a:lnTo>
                <a:lnTo>
                  <a:pt x="536344" y="629919"/>
                </a:lnTo>
                <a:lnTo>
                  <a:pt x="528858" y="629919"/>
                </a:lnTo>
                <a:lnTo>
                  <a:pt x="521346" y="619759"/>
                </a:lnTo>
                <a:lnTo>
                  <a:pt x="532647" y="619759"/>
                </a:lnTo>
                <a:lnTo>
                  <a:pt x="532720" y="618489"/>
                </a:lnTo>
                <a:lnTo>
                  <a:pt x="528153" y="610869"/>
                </a:lnTo>
                <a:lnTo>
                  <a:pt x="529283" y="607059"/>
                </a:lnTo>
                <a:close/>
              </a:path>
              <a:path w="758190" h="726440">
                <a:moveTo>
                  <a:pt x="532647" y="619759"/>
                </a:moveTo>
                <a:lnTo>
                  <a:pt x="521346" y="619759"/>
                </a:lnTo>
                <a:lnTo>
                  <a:pt x="528187" y="624839"/>
                </a:lnTo>
                <a:lnTo>
                  <a:pt x="532355" y="624839"/>
                </a:lnTo>
                <a:lnTo>
                  <a:pt x="532647" y="619759"/>
                </a:lnTo>
                <a:close/>
              </a:path>
              <a:path w="758190" h="726440">
                <a:moveTo>
                  <a:pt x="547687" y="607059"/>
                </a:moveTo>
                <a:lnTo>
                  <a:pt x="529283" y="607059"/>
                </a:lnTo>
                <a:lnTo>
                  <a:pt x="538580" y="619759"/>
                </a:lnTo>
                <a:lnTo>
                  <a:pt x="538698" y="622299"/>
                </a:lnTo>
                <a:lnTo>
                  <a:pt x="538757" y="623569"/>
                </a:lnTo>
                <a:lnTo>
                  <a:pt x="542254" y="622299"/>
                </a:lnTo>
                <a:lnTo>
                  <a:pt x="546222" y="613409"/>
                </a:lnTo>
                <a:lnTo>
                  <a:pt x="547687" y="607059"/>
                </a:lnTo>
                <a:close/>
              </a:path>
              <a:path w="758190" h="726440">
                <a:moveTo>
                  <a:pt x="388750" y="458469"/>
                </a:moveTo>
                <a:lnTo>
                  <a:pt x="242962" y="458469"/>
                </a:lnTo>
                <a:lnTo>
                  <a:pt x="245895" y="459739"/>
                </a:lnTo>
                <a:lnTo>
                  <a:pt x="260426" y="463549"/>
                </a:lnTo>
                <a:lnTo>
                  <a:pt x="290512" y="466089"/>
                </a:lnTo>
                <a:lnTo>
                  <a:pt x="303185" y="474979"/>
                </a:lnTo>
                <a:lnTo>
                  <a:pt x="310391" y="483869"/>
                </a:lnTo>
                <a:lnTo>
                  <a:pt x="319943" y="492759"/>
                </a:lnTo>
                <a:lnTo>
                  <a:pt x="329942" y="500379"/>
                </a:lnTo>
                <a:lnTo>
                  <a:pt x="338491" y="510539"/>
                </a:lnTo>
                <a:lnTo>
                  <a:pt x="346079" y="525779"/>
                </a:lnTo>
                <a:lnTo>
                  <a:pt x="353264" y="541019"/>
                </a:lnTo>
                <a:lnTo>
                  <a:pt x="360512" y="556259"/>
                </a:lnTo>
                <a:lnTo>
                  <a:pt x="368285" y="571499"/>
                </a:lnTo>
                <a:lnTo>
                  <a:pt x="377399" y="577849"/>
                </a:lnTo>
                <a:lnTo>
                  <a:pt x="383562" y="586739"/>
                </a:lnTo>
                <a:lnTo>
                  <a:pt x="389179" y="596899"/>
                </a:lnTo>
                <a:lnTo>
                  <a:pt x="396657" y="604519"/>
                </a:lnTo>
                <a:lnTo>
                  <a:pt x="400569" y="610869"/>
                </a:lnTo>
                <a:lnTo>
                  <a:pt x="411453" y="607059"/>
                </a:lnTo>
                <a:lnTo>
                  <a:pt x="547687" y="607059"/>
                </a:lnTo>
                <a:lnTo>
                  <a:pt x="548566" y="603249"/>
                </a:lnTo>
                <a:lnTo>
                  <a:pt x="547190" y="596899"/>
                </a:lnTo>
                <a:lnTo>
                  <a:pt x="544041" y="593089"/>
                </a:lnTo>
                <a:lnTo>
                  <a:pt x="535036" y="593089"/>
                </a:lnTo>
                <a:lnTo>
                  <a:pt x="534058" y="590549"/>
                </a:lnTo>
                <a:lnTo>
                  <a:pt x="538745" y="585469"/>
                </a:lnTo>
                <a:lnTo>
                  <a:pt x="557733" y="585469"/>
                </a:lnTo>
                <a:lnTo>
                  <a:pt x="558699" y="584199"/>
                </a:lnTo>
                <a:lnTo>
                  <a:pt x="561721" y="577849"/>
                </a:lnTo>
                <a:lnTo>
                  <a:pt x="563253" y="572769"/>
                </a:lnTo>
                <a:lnTo>
                  <a:pt x="554634" y="572769"/>
                </a:lnTo>
                <a:lnTo>
                  <a:pt x="557312" y="566419"/>
                </a:lnTo>
                <a:lnTo>
                  <a:pt x="560822" y="565149"/>
                </a:lnTo>
                <a:lnTo>
                  <a:pt x="572161" y="565149"/>
                </a:lnTo>
                <a:lnTo>
                  <a:pt x="574658" y="563879"/>
                </a:lnTo>
                <a:lnTo>
                  <a:pt x="576767" y="560069"/>
                </a:lnTo>
                <a:lnTo>
                  <a:pt x="577292" y="556259"/>
                </a:lnTo>
                <a:lnTo>
                  <a:pt x="580032" y="551179"/>
                </a:lnTo>
                <a:lnTo>
                  <a:pt x="591039" y="551179"/>
                </a:lnTo>
                <a:lnTo>
                  <a:pt x="592918" y="549909"/>
                </a:lnTo>
                <a:lnTo>
                  <a:pt x="597990" y="546099"/>
                </a:lnTo>
                <a:lnTo>
                  <a:pt x="596108" y="541019"/>
                </a:lnTo>
                <a:lnTo>
                  <a:pt x="589387" y="537209"/>
                </a:lnTo>
                <a:lnTo>
                  <a:pt x="584279" y="533399"/>
                </a:lnTo>
                <a:lnTo>
                  <a:pt x="587233" y="525779"/>
                </a:lnTo>
                <a:lnTo>
                  <a:pt x="637564" y="525779"/>
                </a:lnTo>
                <a:lnTo>
                  <a:pt x="645285" y="521969"/>
                </a:lnTo>
                <a:lnTo>
                  <a:pt x="653835" y="516889"/>
                </a:lnTo>
                <a:lnTo>
                  <a:pt x="662786" y="510539"/>
                </a:lnTo>
                <a:lnTo>
                  <a:pt x="669488" y="502919"/>
                </a:lnTo>
                <a:lnTo>
                  <a:pt x="671295" y="494029"/>
                </a:lnTo>
                <a:lnTo>
                  <a:pt x="668285" y="490219"/>
                </a:lnTo>
                <a:lnTo>
                  <a:pt x="677596" y="490219"/>
                </a:lnTo>
                <a:lnTo>
                  <a:pt x="678622" y="485139"/>
                </a:lnTo>
                <a:lnTo>
                  <a:pt x="690522" y="483869"/>
                </a:lnTo>
                <a:lnTo>
                  <a:pt x="687383" y="478789"/>
                </a:lnTo>
                <a:lnTo>
                  <a:pt x="391031" y="478789"/>
                </a:lnTo>
                <a:lnTo>
                  <a:pt x="383830" y="473709"/>
                </a:lnTo>
                <a:lnTo>
                  <a:pt x="388750" y="458469"/>
                </a:lnTo>
                <a:close/>
              </a:path>
              <a:path w="758190" h="726440">
                <a:moveTo>
                  <a:pt x="557733" y="585469"/>
                </a:moveTo>
                <a:lnTo>
                  <a:pt x="538745" y="585469"/>
                </a:lnTo>
                <a:lnTo>
                  <a:pt x="543215" y="591819"/>
                </a:lnTo>
                <a:lnTo>
                  <a:pt x="546593" y="589279"/>
                </a:lnTo>
                <a:lnTo>
                  <a:pt x="547990" y="586739"/>
                </a:lnTo>
                <a:lnTo>
                  <a:pt x="556768" y="586739"/>
                </a:lnTo>
                <a:lnTo>
                  <a:pt x="557733" y="585469"/>
                </a:lnTo>
                <a:close/>
              </a:path>
              <a:path w="758190" h="726440">
                <a:moveTo>
                  <a:pt x="556768" y="586739"/>
                </a:moveTo>
                <a:lnTo>
                  <a:pt x="548968" y="586739"/>
                </a:lnTo>
                <a:lnTo>
                  <a:pt x="550391" y="589279"/>
                </a:lnTo>
                <a:lnTo>
                  <a:pt x="554836" y="589279"/>
                </a:lnTo>
                <a:lnTo>
                  <a:pt x="556768" y="586739"/>
                </a:lnTo>
                <a:close/>
              </a:path>
              <a:path w="758190" h="726440">
                <a:moveTo>
                  <a:pt x="563637" y="571499"/>
                </a:moveTo>
                <a:lnTo>
                  <a:pt x="560150" y="571499"/>
                </a:lnTo>
                <a:lnTo>
                  <a:pt x="556364" y="572769"/>
                </a:lnTo>
                <a:lnTo>
                  <a:pt x="563253" y="572769"/>
                </a:lnTo>
                <a:lnTo>
                  <a:pt x="563637" y="571499"/>
                </a:lnTo>
                <a:close/>
              </a:path>
              <a:path w="758190" h="726440">
                <a:moveTo>
                  <a:pt x="572161" y="565149"/>
                </a:moveTo>
                <a:lnTo>
                  <a:pt x="560822" y="565149"/>
                </a:lnTo>
                <a:lnTo>
                  <a:pt x="562968" y="567689"/>
                </a:lnTo>
                <a:lnTo>
                  <a:pt x="564750" y="568959"/>
                </a:lnTo>
                <a:lnTo>
                  <a:pt x="567167" y="567689"/>
                </a:lnTo>
                <a:lnTo>
                  <a:pt x="572161" y="565149"/>
                </a:lnTo>
                <a:close/>
              </a:path>
              <a:path w="758190" h="726440">
                <a:moveTo>
                  <a:pt x="591039" y="551179"/>
                </a:moveTo>
                <a:lnTo>
                  <a:pt x="580032" y="551179"/>
                </a:lnTo>
                <a:lnTo>
                  <a:pt x="582511" y="556259"/>
                </a:lnTo>
                <a:lnTo>
                  <a:pt x="587282" y="553719"/>
                </a:lnTo>
                <a:lnTo>
                  <a:pt x="591039" y="551179"/>
                </a:lnTo>
                <a:close/>
              </a:path>
              <a:path w="758190" h="726440">
                <a:moveTo>
                  <a:pt x="634126" y="527049"/>
                </a:moveTo>
                <a:lnTo>
                  <a:pt x="597000" y="527049"/>
                </a:lnTo>
                <a:lnTo>
                  <a:pt x="598358" y="530859"/>
                </a:lnTo>
                <a:lnTo>
                  <a:pt x="599514" y="539749"/>
                </a:lnTo>
                <a:lnTo>
                  <a:pt x="605280" y="530859"/>
                </a:lnTo>
                <a:lnTo>
                  <a:pt x="609230" y="528319"/>
                </a:lnTo>
                <a:lnTo>
                  <a:pt x="630688" y="528319"/>
                </a:lnTo>
                <a:lnTo>
                  <a:pt x="634126" y="527049"/>
                </a:lnTo>
                <a:close/>
              </a:path>
              <a:path w="758190" h="726440">
                <a:moveTo>
                  <a:pt x="630688" y="528319"/>
                </a:moveTo>
                <a:lnTo>
                  <a:pt x="609230" y="528319"/>
                </a:lnTo>
                <a:lnTo>
                  <a:pt x="610647" y="529589"/>
                </a:lnTo>
                <a:lnTo>
                  <a:pt x="609869" y="534669"/>
                </a:lnTo>
                <a:lnTo>
                  <a:pt x="610614" y="538479"/>
                </a:lnTo>
                <a:lnTo>
                  <a:pt x="616596" y="535939"/>
                </a:lnTo>
                <a:lnTo>
                  <a:pt x="623938" y="532129"/>
                </a:lnTo>
                <a:lnTo>
                  <a:pt x="630688" y="528319"/>
                </a:lnTo>
                <a:close/>
              </a:path>
              <a:path w="758190" h="726440">
                <a:moveTo>
                  <a:pt x="637564" y="525779"/>
                </a:moveTo>
                <a:lnTo>
                  <a:pt x="587233" y="525779"/>
                </a:lnTo>
                <a:lnTo>
                  <a:pt x="590518" y="534669"/>
                </a:lnTo>
                <a:lnTo>
                  <a:pt x="592789" y="535939"/>
                </a:lnTo>
                <a:lnTo>
                  <a:pt x="595641" y="533399"/>
                </a:lnTo>
                <a:lnTo>
                  <a:pt x="596034" y="533399"/>
                </a:lnTo>
                <a:lnTo>
                  <a:pt x="597000" y="527049"/>
                </a:lnTo>
                <a:lnTo>
                  <a:pt x="634126" y="527049"/>
                </a:lnTo>
                <a:lnTo>
                  <a:pt x="637564" y="525779"/>
                </a:lnTo>
                <a:close/>
              </a:path>
              <a:path w="758190" h="726440">
                <a:moveTo>
                  <a:pt x="383322" y="0"/>
                </a:moveTo>
                <a:lnTo>
                  <a:pt x="200594" y="0"/>
                </a:lnTo>
                <a:lnTo>
                  <a:pt x="200364" y="31749"/>
                </a:lnTo>
                <a:lnTo>
                  <a:pt x="200412" y="146049"/>
                </a:lnTo>
                <a:lnTo>
                  <a:pt x="200537" y="184149"/>
                </a:lnTo>
                <a:lnTo>
                  <a:pt x="200660" y="217169"/>
                </a:lnTo>
                <a:lnTo>
                  <a:pt x="200777" y="295909"/>
                </a:lnTo>
                <a:lnTo>
                  <a:pt x="200899" y="306069"/>
                </a:lnTo>
                <a:lnTo>
                  <a:pt x="4189" y="306069"/>
                </a:lnTo>
                <a:lnTo>
                  <a:pt x="205" y="308609"/>
                </a:lnTo>
                <a:lnTo>
                  <a:pt x="51" y="312419"/>
                </a:lnTo>
                <a:lnTo>
                  <a:pt x="0" y="313689"/>
                </a:lnTo>
                <a:lnTo>
                  <a:pt x="3587" y="318769"/>
                </a:lnTo>
                <a:lnTo>
                  <a:pt x="10983" y="325119"/>
                </a:lnTo>
                <a:lnTo>
                  <a:pt x="14416" y="334009"/>
                </a:lnTo>
                <a:lnTo>
                  <a:pt x="18100" y="341629"/>
                </a:lnTo>
                <a:lnTo>
                  <a:pt x="23087" y="346709"/>
                </a:lnTo>
                <a:lnTo>
                  <a:pt x="30427" y="347979"/>
                </a:lnTo>
                <a:lnTo>
                  <a:pt x="43067" y="363219"/>
                </a:lnTo>
                <a:lnTo>
                  <a:pt x="57581" y="378459"/>
                </a:lnTo>
                <a:lnTo>
                  <a:pt x="73299" y="391159"/>
                </a:lnTo>
                <a:lnTo>
                  <a:pt x="89546" y="403859"/>
                </a:lnTo>
                <a:lnTo>
                  <a:pt x="92175" y="403859"/>
                </a:lnTo>
                <a:lnTo>
                  <a:pt x="92162" y="405129"/>
                </a:lnTo>
                <a:lnTo>
                  <a:pt x="91171" y="407669"/>
                </a:lnTo>
                <a:lnTo>
                  <a:pt x="91461" y="414019"/>
                </a:lnTo>
                <a:lnTo>
                  <a:pt x="94262" y="420369"/>
                </a:lnTo>
                <a:lnTo>
                  <a:pt x="97985" y="425449"/>
                </a:lnTo>
                <a:lnTo>
                  <a:pt x="101039" y="431799"/>
                </a:lnTo>
                <a:lnTo>
                  <a:pt x="111186" y="468629"/>
                </a:lnTo>
                <a:lnTo>
                  <a:pt x="120189" y="472439"/>
                </a:lnTo>
                <a:lnTo>
                  <a:pt x="126941" y="478789"/>
                </a:lnTo>
                <a:lnTo>
                  <a:pt x="133178" y="486409"/>
                </a:lnTo>
                <a:lnTo>
                  <a:pt x="140638" y="494029"/>
                </a:lnTo>
                <a:lnTo>
                  <a:pt x="151121" y="496569"/>
                </a:lnTo>
                <a:lnTo>
                  <a:pt x="161074" y="501649"/>
                </a:lnTo>
                <a:lnTo>
                  <a:pt x="170629" y="507999"/>
                </a:lnTo>
                <a:lnTo>
                  <a:pt x="179919" y="514349"/>
                </a:lnTo>
                <a:lnTo>
                  <a:pt x="188221" y="518159"/>
                </a:lnTo>
                <a:lnTo>
                  <a:pt x="193719" y="518159"/>
                </a:lnTo>
                <a:lnTo>
                  <a:pt x="197762" y="514349"/>
                </a:lnTo>
                <a:lnTo>
                  <a:pt x="201699" y="506729"/>
                </a:lnTo>
                <a:lnTo>
                  <a:pt x="208350" y="499109"/>
                </a:lnTo>
                <a:lnTo>
                  <a:pt x="212518" y="488949"/>
                </a:lnTo>
                <a:lnTo>
                  <a:pt x="215903" y="478789"/>
                </a:lnTo>
                <a:lnTo>
                  <a:pt x="220203" y="468629"/>
                </a:lnTo>
                <a:lnTo>
                  <a:pt x="224691" y="466089"/>
                </a:lnTo>
                <a:lnTo>
                  <a:pt x="236600" y="466089"/>
                </a:lnTo>
                <a:lnTo>
                  <a:pt x="241095" y="464819"/>
                </a:lnTo>
                <a:lnTo>
                  <a:pt x="242962" y="458469"/>
                </a:lnTo>
                <a:lnTo>
                  <a:pt x="388750" y="458469"/>
                </a:lnTo>
                <a:lnTo>
                  <a:pt x="410068" y="392429"/>
                </a:lnTo>
                <a:lnTo>
                  <a:pt x="409243" y="389889"/>
                </a:lnTo>
                <a:lnTo>
                  <a:pt x="340561" y="340359"/>
                </a:lnTo>
                <a:lnTo>
                  <a:pt x="343317" y="331469"/>
                </a:lnTo>
                <a:lnTo>
                  <a:pt x="428204" y="331469"/>
                </a:lnTo>
                <a:lnTo>
                  <a:pt x="430363" y="330199"/>
                </a:lnTo>
                <a:lnTo>
                  <a:pt x="456588" y="248919"/>
                </a:lnTo>
                <a:lnTo>
                  <a:pt x="719525" y="248919"/>
                </a:lnTo>
                <a:lnTo>
                  <a:pt x="719202" y="243839"/>
                </a:lnTo>
                <a:lnTo>
                  <a:pt x="717633" y="217169"/>
                </a:lnTo>
                <a:lnTo>
                  <a:pt x="714424" y="191769"/>
                </a:lnTo>
                <a:lnTo>
                  <a:pt x="712751" y="190499"/>
                </a:lnTo>
                <a:lnTo>
                  <a:pt x="537056" y="190499"/>
                </a:lnTo>
                <a:lnTo>
                  <a:pt x="535049" y="181609"/>
                </a:lnTo>
                <a:lnTo>
                  <a:pt x="500695" y="181609"/>
                </a:lnTo>
                <a:lnTo>
                  <a:pt x="494942" y="179069"/>
                </a:lnTo>
                <a:lnTo>
                  <a:pt x="491996" y="177799"/>
                </a:lnTo>
                <a:lnTo>
                  <a:pt x="492758" y="175259"/>
                </a:lnTo>
                <a:lnTo>
                  <a:pt x="492656" y="173989"/>
                </a:lnTo>
                <a:lnTo>
                  <a:pt x="492555" y="172719"/>
                </a:lnTo>
                <a:lnTo>
                  <a:pt x="483004" y="172719"/>
                </a:lnTo>
                <a:lnTo>
                  <a:pt x="483811" y="168909"/>
                </a:lnTo>
                <a:lnTo>
                  <a:pt x="466113" y="168909"/>
                </a:lnTo>
                <a:lnTo>
                  <a:pt x="461554" y="166369"/>
                </a:lnTo>
                <a:lnTo>
                  <a:pt x="456726" y="162559"/>
                </a:lnTo>
                <a:lnTo>
                  <a:pt x="440228" y="162559"/>
                </a:lnTo>
                <a:lnTo>
                  <a:pt x="437913" y="161289"/>
                </a:lnTo>
                <a:lnTo>
                  <a:pt x="421435" y="161289"/>
                </a:lnTo>
                <a:lnTo>
                  <a:pt x="420838" y="154939"/>
                </a:lnTo>
                <a:lnTo>
                  <a:pt x="420132" y="151129"/>
                </a:lnTo>
                <a:lnTo>
                  <a:pt x="416688" y="146049"/>
                </a:lnTo>
                <a:lnTo>
                  <a:pt x="401565" y="146049"/>
                </a:lnTo>
                <a:lnTo>
                  <a:pt x="393341" y="144779"/>
                </a:lnTo>
                <a:lnTo>
                  <a:pt x="387248" y="140969"/>
                </a:lnTo>
                <a:lnTo>
                  <a:pt x="384897" y="134619"/>
                </a:lnTo>
                <a:lnTo>
                  <a:pt x="384881" y="69849"/>
                </a:lnTo>
                <a:lnTo>
                  <a:pt x="384372" y="31749"/>
                </a:lnTo>
                <a:lnTo>
                  <a:pt x="383322" y="0"/>
                </a:lnTo>
                <a:close/>
              </a:path>
              <a:path w="758190" h="726440">
                <a:moveTo>
                  <a:pt x="677596" y="490219"/>
                </a:moveTo>
                <a:lnTo>
                  <a:pt x="668285" y="490219"/>
                </a:lnTo>
                <a:lnTo>
                  <a:pt x="676743" y="495299"/>
                </a:lnTo>
                <a:lnTo>
                  <a:pt x="677340" y="491489"/>
                </a:lnTo>
                <a:lnTo>
                  <a:pt x="677596" y="490219"/>
                </a:lnTo>
                <a:close/>
              </a:path>
              <a:path w="758190" h="726440">
                <a:moveTo>
                  <a:pt x="462367" y="427989"/>
                </a:moveTo>
                <a:lnTo>
                  <a:pt x="459700" y="427989"/>
                </a:lnTo>
                <a:lnTo>
                  <a:pt x="391031" y="478789"/>
                </a:lnTo>
                <a:lnTo>
                  <a:pt x="531048" y="478789"/>
                </a:lnTo>
                <a:lnTo>
                  <a:pt x="462367" y="427989"/>
                </a:lnTo>
                <a:close/>
              </a:path>
              <a:path w="758190" h="726440">
                <a:moveTo>
                  <a:pt x="719525" y="248919"/>
                </a:moveTo>
                <a:lnTo>
                  <a:pt x="465478" y="248919"/>
                </a:lnTo>
                <a:lnTo>
                  <a:pt x="491717" y="330199"/>
                </a:lnTo>
                <a:lnTo>
                  <a:pt x="493863" y="331469"/>
                </a:lnTo>
                <a:lnTo>
                  <a:pt x="578762" y="331469"/>
                </a:lnTo>
                <a:lnTo>
                  <a:pt x="581506" y="340359"/>
                </a:lnTo>
                <a:lnTo>
                  <a:pt x="512824" y="389889"/>
                </a:lnTo>
                <a:lnTo>
                  <a:pt x="511998" y="392429"/>
                </a:lnTo>
                <a:lnTo>
                  <a:pt x="538237" y="473709"/>
                </a:lnTo>
                <a:lnTo>
                  <a:pt x="531048" y="478789"/>
                </a:lnTo>
                <a:lnTo>
                  <a:pt x="687383" y="478789"/>
                </a:lnTo>
                <a:lnTo>
                  <a:pt x="686598" y="477519"/>
                </a:lnTo>
                <a:lnTo>
                  <a:pt x="685049" y="476249"/>
                </a:lnTo>
                <a:lnTo>
                  <a:pt x="681886" y="473709"/>
                </a:lnTo>
                <a:lnTo>
                  <a:pt x="684363" y="472439"/>
                </a:lnTo>
                <a:lnTo>
                  <a:pt x="687239" y="468629"/>
                </a:lnTo>
                <a:lnTo>
                  <a:pt x="676730" y="468629"/>
                </a:lnTo>
                <a:lnTo>
                  <a:pt x="680426" y="463549"/>
                </a:lnTo>
                <a:lnTo>
                  <a:pt x="682471" y="458469"/>
                </a:lnTo>
                <a:lnTo>
                  <a:pt x="674673" y="457199"/>
                </a:lnTo>
                <a:lnTo>
                  <a:pt x="673276" y="453389"/>
                </a:lnTo>
                <a:lnTo>
                  <a:pt x="688229" y="453389"/>
                </a:lnTo>
                <a:lnTo>
                  <a:pt x="688841" y="452119"/>
                </a:lnTo>
                <a:lnTo>
                  <a:pt x="692591" y="450849"/>
                </a:lnTo>
                <a:lnTo>
                  <a:pt x="745343" y="450849"/>
                </a:lnTo>
                <a:lnTo>
                  <a:pt x="745925" y="449579"/>
                </a:lnTo>
                <a:lnTo>
                  <a:pt x="743570" y="444499"/>
                </a:lnTo>
                <a:lnTo>
                  <a:pt x="743187" y="438149"/>
                </a:lnTo>
                <a:lnTo>
                  <a:pt x="750847" y="429259"/>
                </a:lnTo>
                <a:lnTo>
                  <a:pt x="752270" y="422909"/>
                </a:lnTo>
                <a:lnTo>
                  <a:pt x="755724" y="414019"/>
                </a:lnTo>
                <a:lnTo>
                  <a:pt x="746237" y="405129"/>
                </a:lnTo>
                <a:lnTo>
                  <a:pt x="755026" y="398779"/>
                </a:lnTo>
                <a:lnTo>
                  <a:pt x="750809" y="394969"/>
                </a:lnTo>
                <a:lnTo>
                  <a:pt x="752700" y="382269"/>
                </a:lnTo>
                <a:lnTo>
                  <a:pt x="756504" y="368299"/>
                </a:lnTo>
                <a:lnTo>
                  <a:pt x="758162" y="355599"/>
                </a:lnTo>
                <a:lnTo>
                  <a:pt x="754265" y="347979"/>
                </a:lnTo>
                <a:lnTo>
                  <a:pt x="745691" y="347979"/>
                </a:lnTo>
                <a:lnTo>
                  <a:pt x="743570" y="344169"/>
                </a:lnTo>
                <a:lnTo>
                  <a:pt x="748282" y="336549"/>
                </a:lnTo>
                <a:lnTo>
                  <a:pt x="741322" y="331469"/>
                </a:lnTo>
                <a:lnTo>
                  <a:pt x="740649" y="326389"/>
                </a:lnTo>
                <a:lnTo>
                  <a:pt x="737843" y="318769"/>
                </a:lnTo>
                <a:lnTo>
                  <a:pt x="735294" y="312419"/>
                </a:lnTo>
                <a:lnTo>
                  <a:pt x="732221" y="307339"/>
                </a:lnTo>
                <a:lnTo>
                  <a:pt x="728622" y="302259"/>
                </a:lnTo>
                <a:lnTo>
                  <a:pt x="724495" y="295909"/>
                </a:lnTo>
                <a:lnTo>
                  <a:pt x="720900" y="270509"/>
                </a:lnTo>
                <a:lnTo>
                  <a:pt x="719525" y="248919"/>
                </a:lnTo>
                <a:close/>
              </a:path>
              <a:path w="758190" h="726440">
                <a:moveTo>
                  <a:pt x="717627" y="463549"/>
                </a:moveTo>
                <a:lnTo>
                  <a:pt x="705889" y="463549"/>
                </a:lnTo>
                <a:lnTo>
                  <a:pt x="703743" y="466089"/>
                </a:lnTo>
                <a:lnTo>
                  <a:pt x="697383" y="471169"/>
                </a:lnTo>
                <a:lnTo>
                  <a:pt x="693677" y="474979"/>
                </a:lnTo>
                <a:lnTo>
                  <a:pt x="699489" y="474979"/>
                </a:lnTo>
                <a:lnTo>
                  <a:pt x="710595" y="468629"/>
                </a:lnTo>
                <a:lnTo>
                  <a:pt x="717627" y="463549"/>
                </a:lnTo>
                <a:close/>
              </a:path>
              <a:path w="758190" h="726440">
                <a:moveTo>
                  <a:pt x="688198" y="467359"/>
                </a:moveTo>
                <a:lnTo>
                  <a:pt x="676730" y="468629"/>
                </a:lnTo>
                <a:lnTo>
                  <a:pt x="687239" y="468629"/>
                </a:lnTo>
                <a:lnTo>
                  <a:pt x="688198" y="467359"/>
                </a:lnTo>
                <a:close/>
              </a:path>
              <a:path w="758190" h="726440">
                <a:moveTo>
                  <a:pt x="745343" y="450849"/>
                </a:moveTo>
                <a:lnTo>
                  <a:pt x="692591" y="450849"/>
                </a:lnTo>
                <a:lnTo>
                  <a:pt x="695176" y="454659"/>
                </a:lnTo>
                <a:lnTo>
                  <a:pt x="694129" y="461009"/>
                </a:lnTo>
                <a:lnTo>
                  <a:pt x="692882" y="466089"/>
                </a:lnTo>
                <a:lnTo>
                  <a:pt x="696033" y="466089"/>
                </a:lnTo>
                <a:lnTo>
                  <a:pt x="701171" y="464819"/>
                </a:lnTo>
                <a:lnTo>
                  <a:pt x="705889" y="463549"/>
                </a:lnTo>
                <a:lnTo>
                  <a:pt x="717627" y="463549"/>
                </a:lnTo>
                <a:lnTo>
                  <a:pt x="721144" y="461009"/>
                </a:lnTo>
                <a:lnTo>
                  <a:pt x="732037" y="454659"/>
                </a:lnTo>
                <a:lnTo>
                  <a:pt x="744180" y="453389"/>
                </a:lnTo>
                <a:lnTo>
                  <a:pt x="745343" y="450849"/>
                </a:lnTo>
                <a:close/>
              </a:path>
              <a:path w="758190" h="726440">
                <a:moveTo>
                  <a:pt x="688229" y="453389"/>
                </a:moveTo>
                <a:lnTo>
                  <a:pt x="678610" y="453389"/>
                </a:lnTo>
                <a:lnTo>
                  <a:pt x="681683" y="457199"/>
                </a:lnTo>
                <a:lnTo>
                  <a:pt x="686395" y="457199"/>
                </a:lnTo>
                <a:lnTo>
                  <a:pt x="688229" y="453389"/>
                </a:lnTo>
                <a:close/>
              </a:path>
              <a:path w="758190" h="726440">
                <a:moveTo>
                  <a:pt x="753616" y="346709"/>
                </a:moveTo>
                <a:lnTo>
                  <a:pt x="745691" y="347979"/>
                </a:lnTo>
                <a:lnTo>
                  <a:pt x="754265" y="347979"/>
                </a:lnTo>
                <a:lnTo>
                  <a:pt x="753616" y="346709"/>
                </a:lnTo>
                <a:close/>
              </a:path>
              <a:path w="758190" h="726440">
                <a:moveTo>
                  <a:pt x="548549" y="171449"/>
                </a:moveTo>
                <a:lnTo>
                  <a:pt x="545349" y="173989"/>
                </a:lnTo>
                <a:lnTo>
                  <a:pt x="545907" y="176529"/>
                </a:lnTo>
                <a:lnTo>
                  <a:pt x="545802" y="177799"/>
                </a:lnTo>
                <a:lnTo>
                  <a:pt x="545696" y="179069"/>
                </a:lnTo>
                <a:lnTo>
                  <a:pt x="545590" y="180339"/>
                </a:lnTo>
                <a:lnTo>
                  <a:pt x="538935" y="181609"/>
                </a:lnTo>
                <a:lnTo>
                  <a:pt x="540599" y="186689"/>
                </a:lnTo>
                <a:lnTo>
                  <a:pt x="537056" y="190499"/>
                </a:lnTo>
                <a:lnTo>
                  <a:pt x="712751" y="190499"/>
                </a:lnTo>
                <a:lnTo>
                  <a:pt x="711079" y="189229"/>
                </a:lnTo>
                <a:lnTo>
                  <a:pt x="695604" y="189229"/>
                </a:lnTo>
                <a:lnTo>
                  <a:pt x="694378" y="187959"/>
                </a:lnTo>
                <a:lnTo>
                  <a:pt x="584185" y="187959"/>
                </a:lnTo>
                <a:lnTo>
                  <a:pt x="580617" y="184149"/>
                </a:lnTo>
                <a:lnTo>
                  <a:pt x="569736" y="177799"/>
                </a:lnTo>
                <a:lnTo>
                  <a:pt x="560312" y="177799"/>
                </a:lnTo>
                <a:lnTo>
                  <a:pt x="550416" y="172719"/>
                </a:lnTo>
                <a:lnTo>
                  <a:pt x="548549" y="171449"/>
                </a:lnTo>
                <a:close/>
              </a:path>
              <a:path w="758190" h="726440">
                <a:moveTo>
                  <a:pt x="709406" y="187959"/>
                </a:moveTo>
                <a:lnTo>
                  <a:pt x="702486" y="187959"/>
                </a:lnTo>
                <a:lnTo>
                  <a:pt x="695604" y="189229"/>
                </a:lnTo>
                <a:lnTo>
                  <a:pt x="711079" y="189229"/>
                </a:lnTo>
                <a:lnTo>
                  <a:pt x="709406" y="187959"/>
                </a:lnTo>
                <a:close/>
              </a:path>
              <a:path w="758190" h="726440">
                <a:moveTo>
                  <a:pt x="647228" y="166369"/>
                </a:moveTo>
                <a:lnTo>
                  <a:pt x="641399" y="171449"/>
                </a:lnTo>
                <a:lnTo>
                  <a:pt x="634109" y="173989"/>
                </a:lnTo>
                <a:lnTo>
                  <a:pt x="604226" y="173989"/>
                </a:lnTo>
                <a:lnTo>
                  <a:pt x="596669" y="175259"/>
                </a:lnTo>
                <a:lnTo>
                  <a:pt x="593723" y="182879"/>
                </a:lnTo>
                <a:lnTo>
                  <a:pt x="583748" y="182879"/>
                </a:lnTo>
                <a:lnTo>
                  <a:pt x="584076" y="186689"/>
                </a:lnTo>
                <a:lnTo>
                  <a:pt x="584185" y="187959"/>
                </a:lnTo>
                <a:lnTo>
                  <a:pt x="694378" y="187959"/>
                </a:lnTo>
                <a:lnTo>
                  <a:pt x="690700" y="184149"/>
                </a:lnTo>
                <a:lnTo>
                  <a:pt x="684732" y="182879"/>
                </a:lnTo>
                <a:lnTo>
                  <a:pt x="586649" y="182879"/>
                </a:lnTo>
                <a:lnTo>
                  <a:pt x="583639" y="181609"/>
                </a:lnTo>
                <a:lnTo>
                  <a:pt x="678764" y="181609"/>
                </a:lnTo>
                <a:lnTo>
                  <a:pt x="667935" y="176529"/>
                </a:lnTo>
                <a:lnTo>
                  <a:pt x="647228" y="166369"/>
                </a:lnTo>
                <a:close/>
              </a:path>
              <a:path w="758190" h="726440">
                <a:moveTo>
                  <a:pt x="510347" y="167639"/>
                </a:moveTo>
                <a:lnTo>
                  <a:pt x="506093" y="172719"/>
                </a:lnTo>
                <a:lnTo>
                  <a:pt x="502181" y="175259"/>
                </a:lnTo>
                <a:lnTo>
                  <a:pt x="500695" y="181609"/>
                </a:lnTo>
                <a:lnTo>
                  <a:pt x="535049" y="181609"/>
                </a:lnTo>
                <a:lnTo>
                  <a:pt x="536046" y="180339"/>
                </a:lnTo>
                <a:lnTo>
                  <a:pt x="524700" y="180339"/>
                </a:lnTo>
                <a:lnTo>
                  <a:pt x="522070" y="179069"/>
                </a:lnTo>
                <a:lnTo>
                  <a:pt x="522180" y="176529"/>
                </a:lnTo>
                <a:lnTo>
                  <a:pt x="511236" y="176529"/>
                </a:lnTo>
                <a:lnTo>
                  <a:pt x="510347" y="167639"/>
                </a:lnTo>
                <a:close/>
              </a:path>
              <a:path w="758190" h="726440">
                <a:moveTo>
                  <a:pt x="534191" y="173989"/>
                </a:moveTo>
                <a:lnTo>
                  <a:pt x="529409" y="176529"/>
                </a:lnTo>
                <a:lnTo>
                  <a:pt x="524700" y="180339"/>
                </a:lnTo>
                <a:lnTo>
                  <a:pt x="536046" y="180339"/>
                </a:lnTo>
                <a:lnTo>
                  <a:pt x="537043" y="179069"/>
                </a:lnTo>
                <a:lnTo>
                  <a:pt x="534191" y="173989"/>
                </a:lnTo>
                <a:close/>
              </a:path>
              <a:path w="758190" h="726440">
                <a:moveTo>
                  <a:pt x="565384" y="175259"/>
                </a:moveTo>
                <a:lnTo>
                  <a:pt x="561959" y="175259"/>
                </a:lnTo>
                <a:lnTo>
                  <a:pt x="560312" y="177799"/>
                </a:lnTo>
                <a:lnTo>
                  <a:pt x="569736" y="177799"/>
                </a:lnTo>
                <a:lnTo>
                  <a:pt x="565384" y="175259"/>
                </a:lnTo>
                <a:close/>
              </a:path>
              <a:path w="758190" h="726440">
                <a:moveTo>
                  <a:pt x="518056" y="173989"/>
                </a:moveTo>
                <a:lnTo>
                  <a:pt x="515364" y="175259"/>
                </a:lnTo>
                <a:lnTo>
                  <a:pt x="511236" y="176529"/>
                </a:lnTo>
                <a:lnTo>
                  <a:pt x="522180" y="176529"/>
                </a:lnTo>
                <a:lnTo>
                  <a:pt x="522235" y="175259"/>
                </a:lnTo>
                <a:lnTo>
                  <a:pt x="518056" y="173989"/>
                </a:lnTo>
                <a:close/>
              </a:path>
              <a:path w="758190" h="726440">
                <a:moveTo>
                  <a:pt x="625638" y="170179"/>
                </a:moveTo>
                <a:lnTo>
                  <a:pt x="617218" y="171449"/>
                </a:lnTo>
                <a:lnTo>
                  <a:pt x="612379" y="173989"/>
                </a:lnTo>
                <a:lnTo>
                  <a:pt x="634109" y="173989"/>
                </a:lnTo>
                <a:lnTo>
                  <a:pt x="625638" y="170179"/>
                </a:lnTo>
                <a:close/>
              </a:path>
              <a:path w="758190" h="726440">
                <a:moveTo>
                  <a:pt x="491196" y="168909"/>
                </a:moveTo>
                <a:lnTo>
                  <a:pt x="483004" y="172719"/>
                </a:lnTo>
                <a:lnTo>
                  <a:pt x="492555" y="172719"/>
                </a:lnTo>
                <a:lnTo>
                  <a:pt x="491196" y="168909"/>
                </a:lnTo>
                <a:close/>
              </a:path>
              <a:path w="758190" h="726440">
                <a:moveTo>
                  <a:pt x="466431" y="158749"/>
                </a:moveTo>
                <a:lnTo>
                  <a:pt x="466351" y="161289"/>
                </a:lnTo>
                <a:lnTo>
                  <a:pt x="466232" y="165099"/>
                </a:lnTo>
                <a:lnTo>
                  <a:pt x="466113" y="168909"/>
                </a:lnTo>
                <a:lnTo>
                  <a:pt x="483811" y="168909"/>
                </a:lnTo>
                <a:lnTo>
                  <a:pt x="484617" y="165099"/>
                </a:lnTo>
                <a:lnTo>
                  <a:pt x="483756" y="162559"/>
                </a:lnTo>
                <a:lnTo>
                  <a:pt x="475538" y="162559"/>
                </a:lnTo>
                <a:lnTo>
                  <a:pt x="471460" y="161289"/>
                </a:lnTo>
                <a:lnTo>
                  <a:pt x="466431" y="158749"/>
                </a:lnTo>
                <a:close/>
              </a:path>
              <a:path w="758190" h="726440">
                <a:moveTo>
                  <a:pt x="455117" y="161289"/>
                </a:moveTo>
                <a:lnTo>
                  <a:pt x="447757" y="162559"/>
                </a:lnTo>
                <a:lnTo>
                  <a:pt x="456726" y="162559"/>
                </a:lnTo>
                <a:lnTo>
                  <a:pt x="455117" y="161289"/>
                </a:lnTo>
                <a:close/>
              </a:path>
              <a:path w="758190" h="726440">
                <a:moveTo>
                  <a:pt x="483326" y="161289"/>
                </a:moveTo>
                <a:lnTo>
                  <a:pt x="479896" y="161289"/>
                </a:lnTo>
                <a:lnTo>
                  <a:pt x="475538" y="162559"/>
                </a:lnTo>
                <a:lnTo>
                  <a:pt x="483756" y="162559"/>
                </a:lnTo>
                <a:lnTo>
                  <a:pt x="483326" y="161289"/>
                </a:lnTo>
                <a:close/>
              </a:path>
              <a:path w="758190" h="726440">
                <a:moveTo>
                  <a:pt x="429474" y="157479"/>
                </a:moveTo>
                <a:lnTo>
                  <a:pt x="421435" y="161289"/>
                </a:lnTo>
                <a:lnTo>
                  <a:pt x="437913" y="161289"/>
                </a:lnTo>
                <a:lnTo>
                  <a:pt x="433284" y="158749"/>
                </a:lnTo>
                <a:lnTo>
                  <a:pt x="429474" y="157479"/>
                </a:lnTo>
                <a:close/>
              </a:path>
              <a:path w="758190" h="726440">
                <a:moveTo>
                  <a:pt x="412687" y="142239"/>
                </a:moveTo>
                <a:lnTo>
                  <a:pt x="410310" y="143509"/>
                </a:lnTo>
                <a:lnTo>
                  <a:pt x="401565" y="146049"/>
                </a:lnTo>
                <a:lnTo>
                  <a:pt x="416688" y="146049"/>
                </a:lnTo>
                <a:lnTo>
                  <a:pt x="412687" y="142239"/>
                </a:lnTo>
                <a:close/>
              </a:path>
            </a:pathLst>
          </a:custGeom>
          <a:solidFill>
            <a:srgbClr val="82EDA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F351B9E-7A9C-0606-8278-2C59A644AD7A}"/>
              </a:ext>
            </a:extLst>
          </p:cNvPr>
          <p:cNvGrpSpPr/>
          <p:nvPr/>
        </p:nvGrpSpPr>
        <p:grpSpPr>
          <a:xfrm>
            <a:off x="1389583" y="561009"/>
            <a:ext cx="3396849" cy="195580"/>
            <a:chOff x="1389583" y="561009"/>
            <a:chExt cx="3396849" cy="195580"/>
          </a:xfrm>
        </p:grpSpPr>
        <p:grpSp>
          <p:nvGrpSpPr>
            <p:cNvPr id="4" name="object 4"/>
            <p:cNvGrpSpPr/>
            <p:nvPr/>
          </p:nvGrpSpPr>
          <p:grpSpPr>
            <a:xfrm>
              <a:off x="1389583" y="567643"/>
              <a:ext cx="596265" cy="144780"/>
              <a:chOff x="1389583" y="567643"/>
              <a:chExt cx="596265" cy="144780"/>
            </a:xfrm>
          </p:grpSpPr>
          <p:pic>
            <p:nvPicPr>
              <p:cNvPr id="5" name="object 5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389583" y="569650"/>
                <a:ext cx="144564" cy="140436"/>
              </a:xfrm>
              <a:prstGeom prst="rect">
                <a:avLst/>
              </a:prstGeom>
            </p:spPr>
          </p:pic>
          <p:pic>
            <p:nvPicPr>
              <p:cNvPr id="6" name="object 6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72257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7" name="object 7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40527" y="569650"/>
                <a:ext cx="105371" cy="140436"/>
              </a:xfrm>
              <a:prstGeom prst="rect">
                <a:avLst/>
              </a:prstGeom>
            </p:spPr>
          </p:pic>
          <p:pic>
            <p:nvPicPr>
              <p:cNvPr id="8" name="object 8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79027" y="567643"/>
                <a:ext cx="106629" cy="144360"/>
              </a:xfrm>
              <a:prstGeom prst="rect">
                <a:avLst/>
              </a:prstGeom>
            </p:spPr>
          </p:pic>
        </p:grpSp>
        <p:sp>
          <p:nvSpPr>
            <p:cNvPr id="9" name="object 9"/>
            <p:cNvSpPr/>
            <p:nvPr/>
          </p:nvSpPr>
          <p:spPr>
            <a:xfrm>
              <a:off x="2030285" y="569124"/>
              <a:ext cx="111125" cy="140970"/>
            </a:xfrm>
            <a:custGeom>
              <a:avLst/>
              <a:gdLst/>
              <a:ahLst/>
              <a:cxnLst/>
              <a:rect l="l" t="t" r="r" b="b"/>
              <a:pathLst>
                <a:path w="111125" h="140970">
                  <a:moveTo>
                    <a:pt x="110756" y="0"/>
                  </a:moveTo>
                  <a:lnTo>
                    <a:pt x="87706" y="0"/>
                  </a:lnTo>
                  <a:lnTo>
                    <a:pt x="87706" y="58420"/>
                  </a:lnTo>
                  <a:lnTo>
                    <a:pt x="22961" y="584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58420"/>
                  </a:lnTo>
                  <a:lnTo>
                    <a:pt x="0" y="77470"/>
                  </a:lnTo>
                  <a:lnTo>
                    <a:pt x="0" y="140970"/>
                  </a:lnTo>
                  <a:lnTo>
                    <a:pt x="22961" y="140970"/>
                  </a:lnTo>
                  <a:lnTo>
                    <a:pt x="22961" y="77470"/>
                  </a:lnTo>
                  <a:lnTo>
                    <a:pt x="87706" y="77470"/>
                  </a:lnTo>
                  <a:lnTo>
                    <a:pt x="87706" y="140970"/>
                  </a:lnTo>
                  <a:lnTo>
                    <a:pt x="110756" y="140970"/>
                  </a:lnTo>
                  <a:lnTo>
                    <a:pt x="110756" y="77470"/>
                  </a:lnTo>
                  <a:lnTo>
                    <a:pt x="110756" y="58420"/>
                  </a:lnTo>
                  <a:lnTo>
                    <a:pt x="1107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0" name="object 10"/>
            <p:cNvGrpSpPr/>
            <p:nvPr/>
          </p:nvGrpSpPr>
          <p:grpSpPr>
            <a:xfrm>
              <a:off x="2258194" y="567634"/>
              <a:ext cx="198755" cy="144780"/>
              <a:chOff x="2258194" y="567634"/>
              <a:chExt cx="198755" cy="144780"/>
            </a:xfrm>
          </p:grpSpPr>
          <p:pic>
            <p:nvPicPr>
              <p:cNvPr id="11" name="object 11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258194" y="567634"/>
                <a:ext cx="94424" cy="144373"/>
              </a:xfrm>
              <a:prstGeom prst="rect">
                <a:avLst/>
              </a:prstGeom>
            </p:spPr>
          </p:pic>
          <p:sp>
            <p:nvSpPr>
              <p:cNvPr id="12" name="object 12"/>
              <p:cNvSpPr/>
              <p:nvPr/>
            </p:nvSpPr>
            <p:spPr>
              <a:xfrm>
                <a:off x="2396689" y="569650"/>
                <a:ext cx="6032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140970">
                    <a:moveTo>
                      <a:pt x="60134" y="0"/>
                    </a:moveTo>
                    <a:lnTo>
                      <a:pt x="41313" y="0"/>
                    </a:lnTo>
                    <a:lnTo>
                      <a:pt x="0" y="32473"/>
                    </a:lnTo>
                    <a:lnTo>
                      <a:pt x="11341" y="46786"/>
                    </a:lnTo>
                    <a:lnTo>
                      <a:pt x="30350" y="31256"/>
                    </a:lnTo>
                    <a:lnTo>
                      <a:pt x="38328" y="24015"/>
                    </a:lnTo>
                    <a:lnTo>
                      <a:pt x="37995" y="29189"/>
                    </a:lnTo>
                    <a:lnTo>
                      <a:pt x="37614" y="42062"/>
                    </a:lnTo>
                    <a:lnTo>
                      <a:pt x="37566" y="140436"/>
                    </a:lnTo>
                    <a:lnTo>
                      <a:pt x="60134" y="140436"/>
                    </a:lnTo>
                    <a:lnTo>
                      <a:pt x="6013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3" name="object 13"/>
            <p:cNvGrpSpPr/>
            <p:nvPr/>
          </p:nvGrpSpPr>
          <p:grpSpPr>
            <a:xfrm>
              <a:off x="2521737" y="569079"/>
              <a:ext cx="371475" cy="141605"/>
              <a:chOff x="2521737" y="569079"/>
              <a:chExt cx="371475" cy="141605"/>
            </a:xfrm>
          </p:grpSpPr>
          <p:sp>
            <p:nvSpPr>
              <p:cNvPr id="14" name="object 14"/>
              <p:cNvSpPr/>
              <p:nvPr/>
            </p:nvSpPr>
            <p:spPr>
              <a:xfrm>
                <a:off x="2521737" y="648131"/>
                <a:ext cx="83185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83185" h="18415">
                    <a:moveTo>
                      <a:pt x="82613" y="0"/>
                    </a:moveTo>
                    <a:lnTo>
                      <a:pt x="0" y="0"/>
                    </a:lnTo>
                    <a:lnTo>
                      <a:pt x="0" y="18249"/>
                    </a:lnTo>
                    <a:lnTo>
                      <a:pt x="82613" y="18249"/>
                    </a:lnTo>
                    <a:lnTo>
                      <a:pt x="8261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5" name="object 15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631894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16" name="object 16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800164" y="569657"/>
                <a:ext cx="92989" cy="140423"/>
              </a:xfrm>
              <a:prstGeom prst="rect">
                <a:avLst/>
              </a:prstGeom>
            </p:spPr>
          </p:pic>
        </p:grpSp>
        <p:grpSp>
          <p:nvGrpSpPr>
            <p:cNvPr id="17" name="object 17"/>
            <p:cNvGrpSpPr/>
            <p:nvPr/>
          </p:nvGrpSpPr>
          <p:grpSpPr>
            <a:xfrm>
              <a:off x="2940865" y="569650"/>
              <a:ext cx="168910" cy="140970"/>
              <a:chOff x="2940865" y="569650"/>
              <a:chExt cx="168910" cy="140970"/>
            </a:xfrm>
          </p:grpSpPr>
          <p:pic>
            <p:nvPicPr>
              <p:cNvPr id="18" name="object 18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940865" y="569650"/>
                <a:ext cx="105371" cy="140436"/>
              </a:xfrm>
              <a:prstGeom prst="rect">
                <a:avLst/>
              </a:prstGeom>
            </p:spPr>
          </p:pic>
          <p:sp>
            <p:nvSpPr>
              <p:cNvPr id="19" name="object 19"/>
              <p:cNvSpPr/>
              <p:nvPr/>
            </p:nvSpPr>
            <p:spPr>
              <a:xfrm>
                <a:off x="3086277" y="569658"/>
                <a:ext cx="2349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23494" h="140970">
                    <a:moveTo>
                      <a:pt x="22961" y="0"/>
                    </a:moveTo>
                    <a:lnTo>
                      <a:pt x="0" y="0"/>
                    </a:lnTo>
                    <a:lnTo>
                      <a:pt x="0" y="140436"/>
                    </a:lnTo>
                    <a:lnTo>
                      <a:pt x="22961" y="140436"/>
                    </a:lnTo>
                    <a:lnTo>
                      <a:pt x="2296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0" name="object 20"/>
            <p:cNvSpPr/>
            <p:nvPr/>
          </p:nvSpPr>
          <p:spPr>
            <a:xfrm>
              <a:off x="3165983" y="569124"/>
              <a:ext cx="82550" cy="140970"/>
            </a:xfrm>
            <a:custGeom>
              <a:avLst/>
              <a:gdLst/>
              <a:ahLst/>
              <a:cxnLst/>
              <a:rect l="l" t="t" r="r" b="b"/>
              <a:pathLst>
                <a:path w="82550" h="140970">
                  <a:moveTo>
                    <a:pt x="82423" y="121920"/>
                  </a:moveTo>
                  <a:lnTo>
                    <a:pt x="22961" y="1219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121920"/>
                  </a:lnTo>
                  <a:lnTo>
                    <a:pt x="0" y="140970"/>
                  </a:lnTo>
                  <a:lnTo>
                    <a:pt x="82423" y="140970"/>
                  </a:lnTo>
                  <a:lnTo>
                    <a:pt x="82423" y="1219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52775" y="567634"/>
              <a:ext cx="94424" cy="14437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592690" y="561009"/>
              <a:ext cx="17780" cy="195580"/>
            </a:xfrm>
            <a:custGeom>
              <a:avLst/>
              <a:gdLst/>
              <a:ahLst/>
              <a:cxnLst/>
              <a:rect l="l" t="t" r="r" b="b"/>
              <a:pathLst>
                <a:path w="17779" h="195579">
                  <a:moveTo>
                    <a:pt x="17297" y="0"/>
                  </a:moveTo>
                  <a:lnTo>
                    <a:pt x="0" y="0"/>
                  </a:lnTo>
                  <a:lnTo>
                    <a:pt x="0" y="195287"/>
                  </a:lnTo>
                  <a:lnTo>
                    <a:pt x="17297" y="195287"/>
                  </a:lnTo>
                  <a:lnTo>
                    <a:pt x="172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3" name="object 23"/>
            <p:cNvGrpSpPr/>
            <p:nvPr/>
          </p:nvGrpSpPr>
          <p:grpSpPr>
            <a:xfrm>
              <a:off x="3760272" y="576456"/>
              <a:ext cx="1026160" cy="135890"/>
              <a:chOff x="3760272" y="576456"/>
              <a:chExt cx="1026160" cy="135890"/>
            </a:xfrm>
          </p:grpSpPr>
          <p:sp>
            <p:nvSpPr>
              <p:cNvPr id="24" name="object 24"/>
              <p:cNvSpPr/>
              <p:nvPr/>
            </p:nvSpPr>
            <p:spPr>
              <a:xfrm>
                <a:off x="3760267" y="578014"/>
                <a:ext cx="1130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13029" h="132079">
                    <a:moveTo>
                      <a:pt x="112763" y="0"/>
                    </a:moveTo>
                    <a:lnTo>
                      <a:pt x="77038" y="0"/>
                    </a:lnTo>
                    <a:lnTo>
                      <a:pt x="77038" y="49530"/>
                    </a:lnTo>
                    <a:lnTo>
                      <a:pt x="35725" y="49530"/>
                    </a:lnTo>
                    <a:lnTo>
                      <a:pt x="35725" y="0"/>
                    </a:lnTo>
                    <a:lnTo>
                      <a:pt x="0" y="0"/>
                    </a:lnTo>
                    <a:lnTo>
                      <a:pt x="0" y="49530"/>
                    </a:lnTo>
                    <a:lnTo>
                      <a:pt x="0" y="78740"/>
                    </a:lnTo>
                    <a:lnTo>
                      <a:pt x="0" y="132080"/>
                    </a:lnTo>
                    <a:lnTo>
                      <a:pt x="35725" y="132080"/>
                    </a:lnTo>
                    <a:lnTo>
                      <a:pt x="35725" y="78740"/>
                    </a:lnTo>
                    <a:lnTo>
                      <a:pt x="77038" y="78740"/>
                    </a:lnTo>
                    <a:lnTo>
                      <a:pt x="77038" y="132080"/>
                    </a:lnTo>
                    <a:lnTo>
                      <a:pt x="112763" y="132080"/>
                    </a:lnTo>
                    <a:lnTo>
                      <a:pt x="112763" y="78740"/>
                    </a:lnTo>
                    <a:lnTo>
                      <a:pt x="112763" y="49530"/>
                    </a:lnTo>
                    <a:lnTo>
                      <a:pt x="11276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5" name="object 25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3915048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26" name="object 26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4084473" y="578515"/>
                <a:ext cx="112585" cy="133375"/>
              </a:xfrm>
              <a:prstGeom prst="rect">
                <a:avLst/>
              </a:prstGeom>
            </p:spPr>
          </p:pic>
          <p:pic>
            <p:nvPicPr>
              <p:cNvPr id="27" name="object 27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236996" y="576629"/>
                <a:ext cx="92151" cy="135255"/>
              </a:xfrm>
              <a:prstGeom prst="rect">
                <a:avLst/>
              </a:prstGeom>
            </p:spPr>
          </p:pic>
          <p:sp>
            <p:nvSpPr>
              <p:cNvPr id="28" name="object 28"/>
              <p:cNvSpPr/>
              <p:nvPr/>
            </p:nvSpPr>
            <p:spPr>
              <a:xfrm>
                <a:off x="4358284" y="578014"/>
                <a:ext cx="1003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00329" h="132079">
                    <a:moveTo>
                      <a:pt x="99720" y="0"/>
                    </a:moveTo>
                    <a:lnTo>
                      <a:pt x="0" y="0"/>
                    </a:lnTo>
                    <a:lnTo>
                      <a:pt x="0" y="29210"/>
                    </a:lnTo>
                    <a:lnTo>
                      <a:pt x="32131" y="29210"/>
                    </a:lnTo>
                    <a:lnTo>
                      <a:pt x="32131" y="132080"/>
                    </a:lnTo>
                    <a:lnTo>
                      <a:pt x="67678" y="132080"/>
                    </a:lnTo>
                    <a:lnTo>
                      <a:pt x="67678" y="29210"/>
                    </a:lnTo>
                    <a:lnTo>
                      <a:pt x="99720" y="29210"/>
                    </a:lnTo>
                    <a:lnTo>
                      <a:pt x="9972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9" name="object 29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490389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30" name="object 30"/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660536" y="578515"/>
                <a:ext cx="125272" cy="131572"/>
              </a:xfrm>
              <a:prstGeom prst="rect">
                <a:avLst/>
              </a:prstGeom>
            </p:spPr>
          </p:pic>
        </p:grpSp>
      </p:grpSp>
      <p:sp>
        <p:nvSpPr>
          <p:cNvPr id="42" name="object 42"/>
          <p:cNvSpPr/>
          <p:nvPr/>
        </p:nvSpPr>
        <p:spPr>
          <a:xfrm>
            <a:off x="7678334" y="0"/>
            <a:ext cx="4511040" cy="4503420"/>
          </a:xfrm>
          <a:custGeom>
            <a:avLst/>
            <a:gdLst/>
            <a:ahLst/>
            <a:cxnLst/>
            <a:rect l="l" t="t" r="r" b="b"/>
            <a:pathLst>
              <a:path w="4511040" h="4503420">
                <a:moveTo>
                  <a:pt x="4510617" y="0"/>
                </a:moveTo>
                <a:lnTo>
                  <a:pt x="3475963" y="0"/>
                </a:lnTo>
                <a:lnTo>
                  <a:pt x="617122" y="2185744"/>
                </a:lnTo>
                <a:lnTo>
                  <a:pt x="579386" y="2215504"/>
                </a:lnTo>
                <a:lnTo>
                  <a:pt x="542802" y="2246179"/>
                </a:lnTo>
                <a:lnTo>
                  <a:pt x="507373" y="2277742"/>
                </a:lnTo>
                <a:lnTo>
                  <a:pt x="473105" y="2310163"/>
                </a:lnTo>
                <a:lnTo>
                  <a:pt x="439999" y="2343414"/>
                </a:lnTo>
                <a:lnTo>
                  <a:pt x="408061" y="2377466"/>
                </a:lnTo>
                <a:lnTo>
                  <a:pt x="377294" y="2412290"/>
                </a:lnTo>
                <a:lnTo>
                  <a:pt x="347703" y="2447857"/>
                </a:lnTo>
                <a:lnTo>
                  <a:pt x="319290" y="2484138"/>
                </a:lnTo>
                <a:lnTo>
                  <a:pt x="292059" y="2521105"/>
                </a:lnTo>
                <a:lnTo>
                  <a:pt x="266016" y="2558728"/>
                </a:lnTo>
                <a:lnTo>
                  <a:pt x="241162" y="2596980"/>
                </a:lnTo>
                <a:lnTo>
                  <a:pt x="217503" y="2635831"/>
                </a:lnTo>
                <a:lnTo>
                  <a:pt x="195043" y="2675252"/>
                </a:lnTo>
                <a:lnTo>
                  <a:pt x="173784" y="2715215"/>
                </a:lnTo>
                <a:lnTo>
                  <a:pt x="153730" y="2755690"/>
                </a:lnTo>
                <a:lnTo>
                  <a:pt x="134887" y="2796649"/>
                </a:lnTo>
                <a:lnTo>
                  <a:pt x="117256" y="2838064"/>
                </a:lnTo>
                <a:lnTo>
                  <a:pt x="100844" y="2879905"/>
                </a:lnTo>
                <a:lnTo>
                  <a:pt x="85652" y="2922143"/>
                </a:lnTo>
                <a:lnTo>
                  <a:pt x="71685" y="2964750"/>
                </a:lnTo>
                <a:lnTo>
                  <a:pt x="58947" y="3007697"/>
                </a:lnTo>
                <a:lnTo>
                  <a:pt x="47442" y="3050955"/>
                </a:lnTo>
                <a:lnTo>
                  <a:pt x="37173" y="3094495"/>
                </a:lnTo>
                <a:lnTo>
                  <a:pt x="28145" y="3138288"/>
                </a:lnTo>
                <a:lnTo>
                  <a:pt x="20361" y="3182306"/>
                </a:lnTo>
                <a:lnTo>
                  <a:pt x="13825" y="3226521"/>
                </a:lnTo>
                <a:lnTo>
                  <a:pt x="8541" y="3270902"/>
                </a:lnTo>
                <a:lnTo>
                  <a:pt x="4512" y="3315421"/>
                </a:lnTo>
                <a:lnTo>
                  <a:pt x="1743" y="3360050"/>
                </a:lnTo>
                <a:lnTo>
                  <a:pt x="238" y="3404759"/>
                </a:lnTo>
                <a:lnTo>
                  <a:pt x="0" y="3449520"/>
                </a:lnTo>
                <a:lnTo>
                  <a:pt x="1032" y="3494304"/>
                </a:lnTo>
                <a:lnTo>
                  <a:pt x="3340" y="3539082"/>
                </a:lnTo>
                <a:lnTo>
                  <a:pt x="6927" y="3583826"/>
                </a:lnTo>
                <a:lnTo>
                  <a:pt x="11706" y="3627677"/>
                </a:lnTo>
                <a:lnTo>
                  <a:pt x="17952" y="3673094"/>
                </a:lnTo>
                <a:lnTo>
                  <a:pt x="25398" y="3717560"/>
                </a:lnTo>
                <a:lnTo>
                  <a:pt x="34138" y="3761877"/>
                </a:lnTo>
                <a:lnTo>
                  <a:pt x="44177" y="3806016"/>
                </a:lnTo>
                <a:lnTo>
                  <a:pt x="55517" y="3849946"/>
                </a:lnTo>
                <a:lnTo>
                  <a:pt x="68162" y="3893641"/>
                </a:lnTo>
                <a:lnTo>
                  <a:pt x="82118" y="3937070"/>
                </a:lnTo>
                <a:lnTo>
                  <a:pt x="97387" y="3980205"/>
                </a:lnTo>
                <a:lnTo>
                  <a:pt x="113972" y="4023018"/>
                </a:lnTo>
                <a:lnTo>
                  <a:pt x="131880" y="4065479"/>
                </a:lnTo>
                <a:lnTo>
                  <a:pt x="151111" y="4107560"/>
                </a:lnTo>
                <a:lnTo>
                  <a:pt x="171672" y="4149231"/>
                </a:lnTo>
                <a:lnTo>
                  <a:pt x="193565" y="4190465"/>
                </a:lnTo>
                <a:lnTo>
                  <a:pt x="216795" y="4231232"/>
                </a:lnTo>
                <a:lnTo>
                  <a:pt x="241365" y="4271503"/>
                </a:lnTo>
                <a:lnTo>
                  <a:pt x="267279" y="4311250"/>
                </a:lnTo>
                <a:lnTo>
                  <a:pt x="294542" y="4350443"/>
                </a:lnTo>
                <a:lnTo>
                  <a:pt x="323155" y="4389055"/>
                </a:lnTo>
                <a:lnTo>
                  <a:pt x="370228" y="4447524"/>
                </a:lnTo>
                <a:lnTo>
                  <a:pt x="419510" y="4503164"/>
                </a:lnTo>
                <a:lnTo>
                  <a:pt x="1172328" y="3927588"/>
                </a:lnTo>
                <a:lnTo>
                  <a:pt x="1211616" y="3898488"/>
                </a:lnTo>
                <a:lnTo>
                  <a:pt x="1251506" y="3870789"/>
                </a:lnTo>
                <a:lnTo>
                  <a:pt x="1291966" y="3844485"/>
                </a:lnTo>
                <a:lnTo>
                  <a:pt x="1332968" y="3819572"/>
                </a:lnTo>
                <a:lnTo>
                  <a:pt x="1374480" y="3796047"/>
                </a:lnTo>
                <a:lnTo>
                  <a:pt x="1416472" y="3773905"/>
                </a:lnTo>
                <a:lnTo>
                  <a:pt x="1458914" y="3753143"/>
                </a:lnTo>
                <a:lnTo>
                  <a:pt x="1501776" y="3733756"/>
                </a:lnTo>
                <a:lnTo>
                  <a:pt x="1545027" y="3715739"/>
                </a:lnTo>
                <a:lnTo>
                  <a:pt x="1588636" y="3699090"/>
                </a:lnTo>
                <a:lnTo>
                  <a:pt x="1632575" y="3683804"/>
                </a:lnTo>
                <a:lnTo>
                  <a:pt x="1676812" y="3669877"/>
                </a:lnTo>
                <a:lnTo>
                  <a:pt x="1721316" y="3657305"/>
                </a:lnTo>
                <a:lnTo>
                  <a:pt x="1766059" y="3646083"/>
                </a:lnTo>
                <a:lnTo>
                  <a:pt x="1811008" y="3636209"/>
                </a:lnTo>
                <a:lnTo>
                  <a:pt x="1856135" y="3627677"/>
                </a:lnTo>
                <a:lnTo>
                  <a:pt x="1901409" y="3620483"/>
                </a:lnTo>
                <a:lnTo>
                  <a:pt x="1946798" y="3614624"/>
                </a:lnTo>
                <a:lnTo>
                  <a:pt x="1992274" y="3610096"/>
                </a:lnTo>
                <a:lnTo>
                  <a:pt x="2037806" y="3606894"/>
                </a:lnTo>
                <a:lnTo>
                  <a:pt x="2083363" y="3605014"/>
                </a:lnTo>
                <a:lnTo>
                  <a:pt x="2128915" y="3604453"/>
                </a:lnTo>
                <a:lnTo>
                  <a:pt x="3937172" y="3604453"/>
                </a:lnTo>
                <a:lnTo>
                  <a:pt x="4510617" y="3166020"/>
                </a:lnTo>
                <a:lnTo>
                  <a:pt x="4510617" y="0"/>
                </a:lnTo>
                <a:close/>
              </a:path>
              <a:path w="4511040" h="4503420">
                <a:moveTo>
                  <a:pt x="3937172" y="3604453"/>
                </a:moveTo>
                <a:lnTo>
                  <a:pt x="2128915" y="3604453"/>
                </a:lnTo>
                <a:lnTo>
                  <a:pt x="2174431" y="3605206"/>
                </a:lnTo>
                <a:lnTo>
                  <a:pt x="2219883" y="3607269"/>
                </a:lnTo>
                <a:lnTo>
                  <a:pt x="2265238" y="3610638"/>
                </a:lnTo>
                <a:lnTo>
                  <a:pt x="2310467" y="3615310"/>
                </a:lnTo>
                <a:lnTo>
                  <a:pt x="2355540" y="3621279"/>
                </a:lnTo>
                <a:lnTo>
                  <a:pt x="2400425" y="3628542"/>
                </a:lnTo>
                <a:lnTo>
                  <a:pt x="2445094" y="3637095"/>
                </a:lnTo>
                <a:lnTo>
                  <a:pt x="2489515" y="3646933"/>
                </a:lnTo>
                <a:lnTo>
                  <a:pt x="2533658" y="3658054"/>
                </a:lnTo>
                <a:lnTo>
                  <a:pt x="2577494" y="3670452"/>
                </a:lnTo>
                <a:lnTo>
                  <a:pt x="2620990" y="3684123"/>
                </a:lnTo>
                <a:lnTo>
                  <a:pt x="2664186" y="3699090"/>
                </a:lnTo>
                <a:lnTo>
                  <a:pt x="2706847" y="3715271"/>
                </a:lnTo>
                <a:lnTo>
                  <a:pt x="2749147" y="3732739"/>
                </a:lnTo>
                <a:lnTo>
                  <a:pt x="2790986" y="3751464"/>
                </a:lnTo>
                <a:lnTo>
                  <a:pt x="2832336" y="3771443"/>
                </a:lnTo>
                <a:lnTo>
                  <a:pt x="2873165" y="3792670"/>
                </a:lnTo>
                <a:lnTo>
                  <a:pt x="2913444" y="3815143"/>
                </a:lnTo>
                <a:lnTo>
                  <a:pt x="2953141" y="3838857"/>
                </a:lnTo>
                <a:lnTo>
                  <a:pt x="2992228" y="3863808"/>
                </a:lnTo>
                <a:lnTo>
                  <a:pt x="3030672" y="3889991"/>
                </a:lnTo>
                <a:lnTo>
                  <a:pt x="3068445" y="3917404"/>
                </a:lnTo>
                <a:lnTo>
                  <a:pt x="3105515" y="3946041"/>
                </a:lnTo>
                <a:lnTo>
                  <a:pt x="3141853" y="3975899"/>
                </a:lnTo>
                <a:lnTo>
                  <a:pt x="3177428" y="4006974"/>
                </a:lnTo>
                <a:lnTo>
                  <a:pt x="3212209" y="4039261"/>
                </a:lnTo>
                <a:lnTo>
                  <a:pt x="3246167" y="4072757"/>
                </a:lnTo>
                <a:lnTo>
                  <a:pt x="3279368" y="4107560"/>
                </a:lnTo>
                <a:lnTo>
                  <a:pt x="3279138" y="4107560"/>
                </a:lnTo>
                <a:lnTo>
                  <a:pt x="3937172" y="3604453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017851" y="4107454"/>
            <a:ext cx="6359525" cy="2750820"/>
          </a:xfrm>
          <a:custGeom>
            <a:avLst/>
            <a:gdLst/>
            <a:ahLst/>
            <a:cxnLst/>
            <a:rect l="l" t="t" r="r" b="b"/>
            <a:pathLst>
              <a:path w="6359525" h="2750820">
                <a:moveTo>
                  <a:pt x="5939755" y="0"/>
                </a:moveTo>
                <a:lnTo>
                  <a:pt x="5186924" y="575576"/>
                </a:lnTo>
                <a:lnTo>
                  <a:pt x="5147637" y="604675"/>
                </a:lnTo>
                <a:lnTo>
                  <a:pt x="5107748" y="632375"/>
                </a:lnTo>
                <a:lnTo>
                  <a:pt x="5067289" y="658679"/>
                </a:lnTo>
                <a:lnTo>
                  <a:pt x="5026288" y="683591"/>
                </a:lnTo>
                <a:lnTo>
                  <a:pt x="4984776" y="707116"/>
                </a:lnTo>
                <a:lnTo>
                  <a:pt x="4942785" y="729258"/>
                </a:lnTo>
                <a:lnTo>
                  <a:pt x="4900343" y="750020"/>
                </a:lnTo>
                <a:lnTo>
                  <a:pt x="4857482" y="769407"/>
                </a:lnTo>
                <a:lnTo>
                  <a:pt x="4814232" y="787423"/>
                </a:lnTo>
                <a:lnTo>
                  <a:pt x="4770622" y="804072"/>
                </a:lnTo>
                <a:lnTo>
                  <a:pt x="4726684" y="819358"/>
                </a:lnTo>
                <a:lnTo>
                  <a:pt x="4682448" y="833285"/>
                </a:lnTo>
                <a:lnTo>
                  <a:pt x="4637944" y="845857"/>
                </a:lnTo>
                <a:lnTo>
                  <a:pt x="4593202" y="857078"/>
                </a:lnTo>
                <a:lnTo>
                  <a:pt x="4548253" y="866953"/>
                </a:lnTo>
                <a:lnTo>
                  <a:pt x="4503126" y="875484"/>
                </a:lnTo>
                <a:lnTo>
                  <a:pt x="4457853" y="882678"/>
                </a:lnTo>
                <a:lnTo>
                  <a:pt x="4412464" y="888536"/>
                </a:lnTo>
                <a:lnTo>
                  <a:pt x="4366988" y="893064"/>
                </a:lnTo>
                <a:lnTo>
                  <a:pt x="4321457" y="896266"/>
                </a:lnTo>
                <a:lnTo>
                  <a:pt x="4275900" y="898145"/>
                </a:lnTo>
                <a:lnTo>
                  <a:pt x="4230348" y="898706"/>
                </a:lnTo>
                <a:lnTo>
                  <a:pt x="4184832" y="897953"/>
                </a:lnTo>
                <a:lnTo>
                  <a:pt x="4139381" y="895890"/>
                </a:lnTo>
                <a:lnTo>
                  <a:pt x="4094026" y="892521"/>
                </a:lnTo>
                <a:lnTo>
                  <a:pt x="4048797" y="887849"/>
                </a:lnTo>
                <a:lnTo>
                  <a:pt x="4003724" y="881880"/>
                </a:lnTo>
                <a:lnTo>
                  <a:pt x="3958839" y="874617"/>
                </a:lnTo>
                <a:lnTo>
                  <a:pt x="3914170" y="866064"/>
                </a:lnTo>
                <a:lnTo>
                  <a:pt x="3869749" y="856225"/>
                </a:lnTo>
                <a:lnTo>
                  <a:pt x="3825606" y="845104"/>
                </a:lnTo>
                <a:lnTo>
                  <a:pt x="3781771" y="832706"/>
                </a:lnTo>
                <a:lnTo>
                  <a:pt x="3738275" y="819035"/>
                </a:lnTo>
                <a:lnTo>
                  <a:pt x="3695147" y="804094"/>
                </a:lnTo>
                <a:lnTo>
                  <a:pt x="3652418" y="787887"/>
                </a:lnTo>
                <a:lnTo>
                  <a:pt x="3610118" y="770419"/>
                </a:lnTo>
                <a:lnTo>
                  <a:pt x="3568279" y="751694"/>
                </a:lnTo>
                <a:lnTo>
                  <a:pt x="3526929" y="731716"/>
                </a:lnTo>
                <a:lnTo>
                  <a:pt x="3486100" y="710488"/>
                </a:lnTo>
                <a:lnTo>
                  <a:pt x="3445821" y="688016"/>
                </a:lnTo>
                <a:lnTo>
                  <a:pt x="3406124" y="664302"/>
                </a:lnTo>
                <a:lnTo>
                  <a:pt x="3367038" y="639352"/>
                </a:lnTo>
                <a:lnTo>
                  <a:pt x="3328593" y="613168"/>
                </a:lnTo>
                <a:lnTo>
                  <a:pt x="3290820" y="585756"/>
                </a:lnTo>
                <a:lnTo>
                  <a:pt x="3253750" y="557119"/>
                </a:lnTo>
                <a:lnTo>
                  <a:pt x="3217412" y="527262"/>
                </a:lnTo>
                <a:lnTo>
                  <a:pt x="3181838" y="496188"/>
                </a:lnTo>
                <a:lnTo>
                  <a:pt x="3147056" y="463901"/>
                </a:lnTo>
                <a:lnTo>
                  <a:pt x="3113098" y="430406"/>
                </a:lnTo>
                <a:lnTo>
                  <a:pt x="3079994" y="395706"/>
                </a:lnTo>
                <a:lnTo>
                  <a:pt x="0" y="2750545"/>
                </a:lnTo>
                <a:lnTo>
                  <a:pt x="5175625" y="2750545"/>
                </a:lnTo>
                <a:lnTo>
                  <a:pt x="5742130" y="2317419"/>
                </a:lnTo>
                <a:lnTo>
                  <a:pt x="5779867" y="2287660"/>
                </a:lnTo>
                <a:lnTo>
                  <a:pt x="5816451" y="2256984"/>
                </a:lnTo>
                <a:lnTo>
                  <a:pt x="5851879" y="2225421"/>
                </a:lnTo>
                <a:lnTo>
                  <a:pt x="5886148" y="2193000"/>
                </a:lnTo>
                <a:lnTo>
                  <a:pt x="5919254" y="2159749"/>
                </a:lnTo>
                <a:lnTo>
                  <a:pt x="5951192" y="2125698"/>
                </a:lnTo>
                <a:lnTo>
                  <a:pt x="5981959" y="2090874"/>
                </a:lnTo>
                <a:lnTo>
                  <a:pt x="6011551" y="2055307"/>
                </a:lnTo>
                <a:lnTo>
                  <a:pt x="6039964" y="2019026"/>
                </a:lnTo>
                <a:lnTo>
                  <a:pt x="6067194" y="1982059"/>
                </a:lnTo>
                <a:lnTo>
                  <a:pt x="6093238" y="1944435"/>
                </a:lnTo>
                <a:lnTo>
                  <a:pt x="6118092" y="1906183"/>
                </a:lnTo>
                <a:lnTo>
                  <a:pt x="6141751" y="1867333"/>
                </a:lnTo>
                <a:lnTo>
                  <a:pt x="6164212" y="1827911"/>
                </a:lnTo>
                <a:lnTo>
                  <a:pt x="6185471" y="1787949"/>
                </a:lnTo>
                <a:lnTo>
                  <a:pt x="6205525" y="1747473"/>
                </a:lnTo>
                <a:lnTo>
                  <a:pt x="6224369" y="1706514"/>
                </a:lnTo>
                <a:lnTo>
                  <a:pt x="6241999" y="1665099"/>
                </a:lnTo>
                <a:lnTo>
                  <a:pt x="6258412" y="1623258"/>
                </a:lnTo>
                <a:lnTo>
                  <a:pt x="6273604" y="1581020"/>
                </a:lnTo>
                <a:lnTo>
                  <a:pt x="6287571" y="1538413"/>
                </a:lnTo>
                <a:lnTo>
                  <a:pt x="6300309" y="1495466"/>
                </a:lnTo>
                <a:lnTo>
                  <a:pt x="6311815" y="1452208"/>
                </a:lnTo>
                <a:lnTo>
                  <a:pt x="6322083" y="1408668"/>
                </a:lnTo>
                <a:lnTo>
                  <a:pt x="6331112" y="1364874"/>
                </a:lnTo>
                <a:lnTo>
                  <a:pt x="6338896" y="1320856"/>
                </a:lnTo>
                <a:lnTo>
                  <a:pt x="6345433" y="1276642"/>
                </a:lnTo>
                <a:lnTo>
                  <a:pt x="6350717" y="1232260"/>
                </a:lnTo>
                <a:lnTo>
                  <a:pt x="6354746" y="1187741"/>
                </a:lnTo>
                <a:lnTo>
                  <a:pt x="6357515" y="1143112"/>
                </a:lnTo>
                <a:lnTo>
                  <a:pt x="6359020" y="1098402"/>
                </a:lnTo>
                <a:lnTo>
                  <a:pt x="6359259" y="1053641"/>
                </a:lnTo>
                <a:lnTo>
                  <a:pt x="6358226" y="1008857"/>
                </a:lnTo>
                <a:lnTo>
                  <a:pt x="6355918" y="964078"/>
                </a:lnTo>
                <a:lnTo>
                  <a:pt x="6352331" y="919335"/>
                </a:lnTo>
                <a:lnTo>
                  <a:pt x="6347462" y="874654"/>
                </a:lnTo>
                <a:lnTo>
                  <a:pt x="6341306" y="830066"/>
                </a:lnTo>
                <a:lnTo>
                  <a:pt x="6333860" y="785599"/>
                </a:lnTo>
                <a:lnTo>
                  <a:pt x="6325120" y="741282"/>
                </a:lnTo>
                <a:lnTo>
                  <a:pt x="6315082" y="697143"/>
                </a:lnTo>
                <a:lnTo>
                  <a:pt x="6303741" y="653212"/>
                </a:lnTo>
                <a:lnTo>
                  <a:pt x="6291095" y="609517"/>
                </a:lnTo>
                <a:lnTo>
                  <a:pt x="6277140" y="566087"/>
                </a:lnTo>
                <a:lnTo>
                  <a:pt x="6261871" y="522952"/>
                </a:lnTo>
                <a:lnTo>
                  <a:pt x="6245285" y="480139"/>
                </a:lnTo>
                <a:lnTo>
                  <a:pt x="6227377" y="437677"/>
                </a:lnTo>
                <a:lnTo>
                  <a:pt x="6208145" y="395596"/>
                </a:lnTo>
                <a:lnTo>
                  <a:pt x="6187584" y="353924"/>
                </a:lnTo>
                <a:lnTo>
                  <a:pt x="6165690" y="312689"/>
                </a:lnTo>
                <a:lnTo>
                  <a:pt x="6142460" y="271922"/>
                </a:lnTo>
                <a:lnTo>
                  <a:pt x="6117889" y="231650"/>
                </a:lnTo>
                <a:lnTo>
                  <a:pt x="6091975" y="191903"/>
                </a:lnTo>
                <a:lnTo>
                  <a:pt x="6064712" y="152709"/>
                </a:lnTo>
                <a:lnTo>
                  <a:pt x="6036097" y="114096"/>
                </a:lnTo>
                <a:lnTo>
                  <a:pt x="5989026" y="55638"/>
                </a:lnTo>
                <a:lnTo>
                  <a:pt x="5964644" y="27485"/>
                </a:lnTo>
                <a:lnTo>
                  <a:pt x="5939755" y="0"/>
                </a:lnTo>
                <a:close/>
              </a:path>
            </a:pathLst>
          </a:custGeom>
          <a:solidFill>
            <a:srgbClr val="82ED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097842" y="3604456"/>
            <a:ext cx="2860040" cy="1402080"/>
          </a:xfrm>
          <a:custGeom>
            <a:avLst/>
            <a:gdLst/>
            <a:ahLst/>
            <a:cxnLst/>
            <a:rect l="l" t="t" r="r" b="b"/>
            <a:pathLst>
              <a:path w="2860040" h="1402079">
                <a:moveTo>
                  <a:pt x="1709404" y="0"/>
                </a:moveTo>
                <a:lnTo>
                  <a:pt x="1663852" y="561"/>
                </a:lnTo>
                <a:lnTo>
                  <a:pt x="1618295" y="2440"/>
                </a:lnTo>
                <a:lnTo>
                  <a:pt x="1572763" y="5642"/>
                </a:lnTo>
                <a:lnTo>
                  <a:pt x="1527287" y="10170"/>
                </a:lnTo>
                <a:lnTo>
                  <a:pt x="1481898" y="16028"/>
                </a:lnTo>
                <a:lnTo>
                  <a:pt x="1436624" y="23221"/>
                </a:lnTo>
                <a:lnTo>
                  <a:pt x="1391498" y="31753"/>
                </a:lnTo>
                <a:lnTo>
                  <a:pt x="1346548" y="41628"/>
                </a:lnTo>
                <a:lnTo>
                  <a:pt x="1301805" y="52849"/>
                </a:lnTo>
                <a:lnTo>
                  <a:pt x="1257301" y="65421"/>
                </a:lnTo>
                <a:lnTo>
                  <a:pt x="1213064" y="79348"/>
                </a:lnTo>
                <a:lnTo>
                  <a:pt x="1169126" y="94634"/>
                </a:lnTo>
                <a:lnTo>
                  <a:pt x="1125516" y="111283"/>
                </a:lnTo>
                <a:lnTo>
                  <a:pt x="1082265" y="129299"/>
                </a:lnTo>
                <a:lnTo>
                  <a:pt x="1039403" y="148686"/>
                </a:lnTo>
                <a:lnTo>
                  <a:pt x="996961" y="169448"/>
                </a:lnTo>
                <a:lnTo>
                  <a:pt x="954969" y="191590"/>
                </a:lnTo>
                <a:lnTo>
                  <a:pt x="913457" y="215115"/>
                </a:lnTo>
                <a:lnTo>
                  <a:pt x="872455" y="240027"/>
                </a:lnTo>
                <a:lnTo>
                  <a:pt x="831995" y="266331"/>
                </a:lnTo>
                <a:lnTo>
                  <a:pt x="792105" y="294031"/>
                </a:lnTo>
                <a:lnTo>
                  <a:pt x="752817" y="323130"/>
                </a:lnTo>
                <a:lnTo>
                  <a:pt x="0" y="898706"/>
                </a:lnTo>
                <a:lnTo>
                  <a:pt x="33103" y="933406"/>
                </a:lnTo>
                <a:lnTo>
                  <a:pt x="67061" y="966901"/>
                </a:lnTo>
                <a:lnTo>
                  <a:pt x="101843" y="999188"/>
                </a:lnTo>
                <a:lnTo>
                  <a:pt x="137418" y="1030262"/>
                </a:lnTo>
                <a:lnTo>
                  <a:pt x="173755" y="1060120"/>
                </a:lnTo>
                <a:lnTo>
                  <a:pt x="210826" y="1088756"/>
                </a:lnTo>
                <a:lnTo>
                  <a:pt x="248598" y="1116169"/>
                </a:lnTo>
                <a:lnTo>
                  <a:pt x="287043" y="1142352"/>
                </a:lnTo>
                <a:lnTo>
                  <a:pt x="326129" y="1167302"/>
                </a:lnTo>
                <a:lnTo>
                  <a:pt x="365827" y="1191016"/>
                </a:lnTo>
                <a:lnTo>
                  <a:pt x="406105" y="1213489"/>
                </a:lnTo>
                <a:lnTo>
                  <a:pt x="446935" y="1234716"/>
                </a:lnTo>
                <a:lnTo>
                  <a:pt x="488284" y="1254694"/>
                </a:lnTo>
                <a:lnTo>
                  <a:pt x="530124" y="1273419"/>
                </a:lnTo>
                <a:lnTo>
                  <a:pt x="572423" y="1290887"/>
                </a:lnTo>
                <a:lnTo>
                  <a:pt x="615152" y="1307094"/>
                </a:lnTo>
                <a:lnTo>
                  <a:pt x="658280" y="1322035"/>
                </a:lnTo>
                <a:lnTo>
                  <a:pt x="701777" y="1335707"/>
                </a:lnTo>
                <a:lnTo>
                  <a:pt x="745612" y="1348105"/>
                </a:lnTo>
                <a:lnTo>
                  <a:pt x="789755" y="1359225"/>
                </a:lnTo>
                <a:lnTo>
                  <a:pt x="834177" y="1369064"/>
                </a:lnTo>
                <a:lnTo>
                  <a:pt x="878845" y="1377617"/>
                </a:lnTo>
                <a:lnTo>
                  <a:pt x="923731" y="1384880"/>
                </a:lnTo>
                <a:lnTo>
                  <a:pt x="968803" y="1390850"/>
                </a:lnTo>
                <a:lnTo>
                  <a:pt x="1014033" y="1395521"/>
                </a:lnTo>
                <a:lnTo>
                  <a:pt x="1059388" y="1398890"/>
                </a:lnTo>
                <a:lnTo>
                  <a:pt x="1104839" y="1400954"/>
                </a:lnTo>
                <a:lnTo>
                  <a:pt x="1150356" y="1401707"/>
                </a:lnTo>
                <a:lnTo>
                  <a:pt x="1195908" y="1401146"/>
                </a:lnTo>
                <a:lnTo>
                  <a:pt x="1241465" y="1399266"/>
                </a:lnTo>
                <a:lnTo>
                  <a:pt x="1286996" y="1396065"/>
                </a:lnTo>
                <a:lnTo>
                  <a:pt x="1332472" y="1391537"/>
                </a:lnTo>
                <a:lnTo>
                  <a:pt x="1377862" y="1385678"/>
                </a:lnTo>
                <a:lnTo>
                  <a:pt x="1423135" y="1378485"/>
                </a:lnTo>
                <a:lnTo>
                  <a:pt x="1468262" y="1369953"/>
                </a:lnTo>
                <a:lnTo>
                  <a:pt x="1513212" y="1360079"/>
                </a:lnTo>
                <a:lnTo>
                  <a:pt x="1557954" y="1348857"/>
                </a:lnTo>
                <a:lnTo>
                  <a:pt x="1602459" y="1336285"/>
                </a:lnTo>
                <a:lnTo>
                  <a:pt x="1646696" y="1322358"/>
                </a:lnTo>
                <a:lnTo>
                  <a:pt x="1690634" y="1307073"/>
                </a:lnTo>
                <a:lnTo>
                  <a:pt x="1734244" y="1290424"/>
                </a:lnTo>
                <a:lnTo>
                  <a:pt x="1777495" y="1272408"/>
                </a:lnTo>
                <a:lnTo>
                  <a:pt x="1820357" y="1253021"/>
                </a:lnTo>
                <a:lnTo>
                  <a:pt x="1862799" y="1232258"/>
                </a:lnTo>
                <a:lnTo>
                  <a:pt x="1904791" y="1210117"/>
                </a:lnTo>
                <a:lnTo>
                  <a:pt x="1946303" y="1186592"/>
                </a:lnTo>
                <a:lnTo>
                  <a:pt x="1987304" y="1161679"/>
                </a:lnTo>
                <a:lnTo>
                  <a:pt x="2027765" y="1135375"/>
                </a:lnTo>
                <a:lnTo>
                  <a:pt x="2067654" y="1107676"/>
                </a:lnTo>
                <a:lnTo>
                  <a:pt x="2106942" y="1078577"/>
                </a:lnTo>
                <a:lnTo>
                  <a:pt x="2859760" y="503000"/>
                </a:lnTo>
                <a:lnTo>
                  <a:pt x="2826656" y="468300"/>
                </a:lnTo>
                <a:lnTo>
                  <a:pt x="2792698" y="434805"/>
                </a:lnTo>
                <a:lnTo>
                  <a:pt x="2757917" y="402518"/>
                </a:lnTo>
                <a:lnTo>
                  <a:pt x="2722342" y="371444"/>
                </a:lnTo>
                <a:lnTo>
                  <a:pt x="2686004" y="341587"/>
                </a:lnTo>
                <a:lnTo>
                  <a:pt x="2648934" y="312950"/>
                </a:lnTo>
                <a:lnTo>
                  <a:pt x="2611161" y="285538"/>
                </a:lnTo>
                <a:lnTo>
                  <a:pt x="2572717" y="259354"/>
                </a:lnTo>
                <a:lnTo>
                  <a:pt x="2533631" y="234404"/>
                </a:lnTo>
                <a:lnTo>
                  <a:pt x="2493933" y="210690"/>
                </a:lnTo>
                <a:lnTo>
                  <a:pt x="2453654" y="188218"/>
                </a:lnTo>
                <a:lnTo>
                  <a:pt x="2412825" y="166990"/>
                </a:lnTo>
                <a:lnTo>
                  <a:pt x="2371475" y="147012"/>
                </a:lnTo>
                <a:lnTo>
                  <a:pt x="2329636" y="128287"/>
                </a:lnTo>
                <a:lnTo>
                  <a:pt x="2287336" y="110819"/>
                </a:lnTo>
                <a:lnTo>
                  <a:pt x="2244607" y="94612"/>
                </a:lnTo>
                <a:lnTo>
                  <a:pt x="2201479" y="79671"/>
                </a:lnTo>
                <a:lnTo>
                  <a:pt x="2157983" y="66000"/>
                </a:lnTo>
                <a:lnTo>
                  <a:pt x="2114147" y="53602"/>
                </a:lnTo>
                <a:lnTo>
                  <a:pt x="2070004" y="42481"/>
                </a:lnTo>
                <a:lnTo>
                  <a:pt x="2025583" y="32642"/>
                </a:lnTo>
                <a:lnTo>
                  <a:pt x="1980914" y="24089"/>
                </a:lnTo>
                <a:lnTo>
                  <a:pt x="1936029" y="16826"/>
                </a:lnTo>
                <a:lnTo>
                  <a:pt x="1890956" y="10857"/>
                </a:lnTo>
                <a:lnTo>
                  <a:pt x="1845727" y="6185"/>
                </a:lnTo>
                <a:lnTo>
                  <a:pt x="1800372" y="2816"/>
                </a:lnTo>
                <a:lnTo>
                  <a:pt x="1754920" y="753"/>
                </a:lnTo>
                <a:lnTo>
                  <a:pt x="1709404" y="0"/>
                </a:lnTo>
                <a:close/>
              </a:path>
            </a:pathLst>
          </a:custGeom>
          <a:solidFill>
            <a:srgbClr val="2DC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00" dirty="0"/>
              <a:t>#AMCP2025</a:t>
            </a:r>
            <a:r>
              <a:rPr spc="235" dirty="0"/>
              <a:t> </a:t>
            </a:r>
            <a:r>
              <a:rPr dirty="0"/>
              <a:t>|</a:t>
            </a:r>
            <a:r>
              <a:rPr spc="245" dirty="0"/>
              <a:t> </a:t>
            </a:r>
            <a:r>
              <a:rPr spc="95" dirty="0"/>
              <a:t>AMCPANNUAL.ORG 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9FC8673-5585-2838-1E49-BFBAE7A1C786}"/>
              </a:ext>
            </a:extLst>
          </p:cNvPr>
          <p:cNvGrpSpPr/>
          <p:nvPr/>
        </p:nvGrpSpPr>
        <p:grpSpPr>
          <a:xfrm>
            <a:off x="1387852" y="567634"/>
            <a:ext cx="3396849" cy="195580"/>
            <a:chOff x="1389583" y="561009"/>
            <a:chExt cx="3396849" cy="195580"/>
          </a:xfrm>
        </p:grpSpPr>
        <p:grpSp>
          <p:nvGrpSpPr>
            <p:cNvPr id="51" name="object 4">
              <a:extLst>
                <a:ext uri="{FF2B5EF4-FFF2-40B4-BE49-F238E27FC236}">
                  <a16:creationId xmlns:a16="http://schemas.microsoft.com/office/drawing/2014/main" id="{B27CCFA2-5D28-B379-824C-F1B9E240B048}"/>
                </a:ext>
              </a:extLst>
            </p:cNvPr>
            <p:cNvGrpSpPr/>
            <p:nvPr/>
          </p:nvGrpSpPr>
          <p:grpSpPr>
            <a:xfrm>
              <a:off x="1389583" y="567643"/>
              <a:ext cx="596265" cy="144780"/>
              <a:chOff x="1389583" y="567643"/>
              <a:chExt cx="596265" cy="144780"/>
            </a:xfrm>
          </p:grpSpPr>
          <p:pic>
            <p:nvPicPr>
              <p:cNvPr id="74" name="object 5">
                <a:extLst>
                  <a:ext uri="{FF2B5EF4-FFF2-40B4-BE49-F238E27FC236}">
                    <a16:creationId xmlns:a16="http://schemas.microsoft.com/office/drawing/2014/main" id="{83F17B15-9C2E-AFCC-F635-1DF447F2D93E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389583" y="569650"/>
                <a:ext cx="144564" cy="140436"/>
              </a:xfrm>
              <a:prstGeom prst="rect">
                <a:avLst/>
              </a:prstGeom>
            </p:spPr>
          </p:pic>
          <p:pic>
            <p:nvPicPr>
              <p:cNvPr id="75" name="object 6">
                <a:extLst>
                  <a:ext uri="{FF2B5EF4-FFF2-40B4-BE49-F238E27FC236}">
                    <a16:creationId xmlns:a16="http://schemas.microsoft.com/office/drawing/2014/main" id="{A8C2D4BD-F039-DD6D-E202-F6AC15ECFB86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72257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76" name="object 7">
                <a:extLst>
                  <a:ext uri="{FF2B5EF4-FFF2-40B4-BE49-F238E27FC236}">
                    <a16:creationId xmlns:a16="http://schemas.microsoft.com/office/drawing/2014/main" id="{7ACAE0B6-FC6A-EC1A-8BEF-FEA8E6A19D17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40527" y="569650"/>
                <a:ext cx="105371" cy="140436"/>
              </a:xfrm>
              <a:prstGeom prst="rect">
                <a:avLst/>
              </a:prstGeom>
            </p:spPr>
          </p:pic>
          <p:pic>
            <p:nvPicPr>
              <p:cNvPr id="77" name="object 8">
                <a:extLst>
                  <a:ext uri="{FF2B5EF4-FFF2-40B4-BE49-F238E27FC236}">
                    <a16:creationId xmlns:a16="http://schemas.microsoft.com/office/drawing/2014/main" id="{A7A6BD1C-0E97-1B72-DF95-1720E3F60AD9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79027" y="567643"/>
                <a:ext cx="106629" cy="144360"/>
              </a:xfrm>
              <a:prstGeom prst="rect">
                <a:avLst/>
              </a:prstGeom>
            </p:spPr>
          </p:pic>
        </p:grpSp>
        <p:sp>
          <p:nvSpPr>
            <p:cNvPr id="52" name="object 9">
              <a:extLst>
                <a:ext uri="{FF2B5EF4-FFF2-40B4-BE49-F238E27FC236}">
                  <a16:creationId xmlns:a16="http://schemas.microsoft.com/office/drawing/2014/main" id="{5A4C629F-6DA3-EDF0-F94F-E92CAA7F39CD}"/>
                </a:ext>
              </a:extLst>
            </p:cNvPr>
            <p:cNvSpPr/>
            <p:nvPr/>
          </p:nvSpPr>
          <p:spPr>
            <a:xfrm>
              <a:off x="2030285" y="569124"/>
              <a:ext cx="111125" cy="140970"/>
            </a:xfrm>
            <a:custGeom>
              <a:avLst/>
              <a:gdLst/>
              <a:ahLst/>
              <a:cxnLst/>
              <a:rect l="l" t="t" r="r" b="b"/>
              <a:pathLst>
                <a:path w="111125" h="140970">
                  <a:moveTo>
                    <a:pt x="110756" y="0"/>
                  </a:moveTo>
                  <a:lnTo>
                    <a:pt x="87706" y="0"/>
                  </a:lnTo>
                  <a:lnTo>
                    <a:pt x="87706" y="58420"/>
                  </a:lnTo>
                  <a:lnTo>
                    <a:pt x="22961" y="584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58420"/>
                  </a:lnTo>
                  <a:lnTo>
                    <a:pt x="0" y="77470"/>
                  </a:lnTo>
                  <a:lnTo>
                    <a:pt x="0" y="140970"/>
                  </a:lnTo>
                  <a:lnTo>
                    <a:pt x="22961" y="140970"/>
                  </a:lnTo>
                  <a:lnTo>
                    <a:pt x="22961" y="77470"/>
                  </a:lnTo>
                  <a:lnTo>
                    <a:pt x="87706" y="77470"/>
                  </a:lnTo>
                  <a:lnTo>
                    <a:pt x="87706" y="140970"/>
                  </a:lnTo>
                  <a:lnTo>
                    <a:pt x="110756" y="140970"/>
                  </a:lnTo>
                  <a:lnTo>
                    <a:pt x="110756" y="77470"/>
                  </a:lnTo>
                  <a:lnTo>
                    <a:pt x="110756" y="58420"/>
                  </a:lnTo>
                  <a:lnTo>
                    <a:pt x="1107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3" name="object 10">
              <a:extLst>
                <a:ext uri="{FF2B5EF4-FFF2-40B4-BE49-F238E27FC236}">
                  <a16:creationId xmlns:a16="http://schemas.microsoft.com/office/drawing/2014/main" id="{5CDD8C8B-1657-E9BB-10BC-98230318B6D6}"/>
                </a:ext>
              </a:extLst>
            </p:cNvPr>
            <p:cNvGrpSpPr/>
            <p:nvPr/>
          </p:nvGrpSpPr>
          <p:grpSpPr>
            <a:xfrm>
              <a:off x="2258194" y="567634"/>
              <a:ext cx="198755" cy="144780"/>
              <a:chOff x="2258194" y="567634"/>
              <a:chExt cx="198755" cy="144780"/>
            </a:xfrm>
          </p:grpSpPr>
          <p:pic>
            <p:nvPicPr>
              <p:cNvPr id="72" name="object 11">
                <a:extLst>
                  <a:ext uri="{FF2B5EF4-FFF2-40B4-BE49-F238E27FC236}">
                    <a16:creationId xmlns:a16="http://schemas.microsoft.com/office/drawing/2014/main" id="{EA6EE535-DC0D-4DB7-15F0-F1B5EDD3760A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258194" y="567634"/>
                <a:ext cx="94424" cy="144373"/>
              </a:xfrm>
              <a:prstGeom prst="rect">
                <a:avLst/>
              </a:prstGeom>
            </p:spPr>
          </p:pic>
          <p:sp>
            <p:nvSpPr>
              <p:cNvPr id="73" name="object 12">
                <a:extLst>
                  <a:ext uri="{FF2B5EF4-FFF2-40B4-BE49-F238E27FC236}">
                    <a16:creationId xmlns:a16="http://schemas.microsoft.com/office/drawing/2014/main" id="{89416F75-70FB-7E34-662B-28D5B14DBB3C}"/>
                  </a:ext>
                </a:extLst>
              </p:cNvPr>
              <p:cNvSpPr/>
              <p:nvPr/>
            </p:nvSpPr>
            <p:spPr>
              <a:xfrm>
                <a:off x="2396689" y="569650"/>
                <a:ext cx="6032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140970">
                    <a:moveTo>
                      <a:pt x="60134" y="0"/>
                    </a:moveTo>
                    <a:lnTo>
                      <a:pt x="41313" y="0"/>
                    </a:lnTo>
                    <a:lnTo>
                      <a:pt x="0" y="32473"/>
                    </a:lnTo>
                    <a:lnTo>
                      <a:pt x="11341" y="46786"/>
                    </a:lnTo>
                    <a:lnTo>
                      <a:pt x="30350" y="31256"/>
                    </a:lnTo>
                    <a:lnTo>
                      <a:pt x="38328" y="24015"/>
                    </a:lnTo>
                    <a:lnTo>
                      <a:pt x="37995" y="29189"/>
                    </a:lnTo>
                    <a:lnTo>
                      <a:pt x="37614" y="42062"/>
                    </a:lnTo>
                    <a:lnTo>
                      <a:pt x="37566" y="140436"/>
                    </a:lnTo>
                    <a:lnTo>
                      <a:pt x="60134" y="140436"/>
                    </a:lnTo>
                    <a:lnTo>
                      <a:pt x="6013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54" name="object 13">
              <a:extLst>
                <a:ext uri="{FF2B5EF4-FFF2-40B4-BE49-F238E27FC236}">
                  <a16:creationId xmlns:a16="http://schemas.microsoft.com/office/drawing/2014/main" id="{1A0B763F-EDDB-98AC-108C-80FA68D32A55}"/>
                </a:ext>
              </a:extLst>
            </p:cNvPr>
            <p:cNvGrpSpPr/>
            <p:nvPr/>
          </p:nvGrpSpPr>
          <p:grpSpPr>
            <a:xfrm>
              <a:off x="2521737" y="569079"/>
              <a:ext cx="371475" cy="141605"/>
              <a:chOff x="2521737" y="569079"/>
              <a:chExt cx="371475" cy="141605"/>
            </a:xfrm>
          </p:grpSpPr>
          <p:sp>
            <p:nvSpPr>
              <p:cNvPr id="69" name="object 14">
                <a:extLst>
                  <a:ext uri="{FF2B5EF4-FFF2-40B4-BE49-F238E27FC236}">
                    <a16:creationId xmlns:a16="http://schemas.microsoft.com/office/drawing/2014/main" id="{9BF1E09D-792D-BE86-873F-A948DA0EB568}"/>
                  </a:ext>
                </a:extLst>
              </p:cNvPr>
              <p:cNvSpPr/>
              <p:nvPr/>
            </p:nvSpPr>
            <p:spPr>
              <a:xfrm>
                <a:off x="2521737" y="648131"/>
                <a:ext cx="83185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83185" h="18415">
                    <a:moveTo>
                      <a:pt x="82613" y="0"/>
                    </a:moveTo>
                    <a:lnTo>
                      <a:pt x="0" y="0"/>
                    </a:lnTo>
                    <a:lnTo>
                      <a:pt x="0" y="18249"/>
                    </a:lnTo>
                    <a:lnTo>
                      <a:pt x="82613" y="18249"/>
                    </a:lnTo>
                    <a:lnTo>
                      <a:pt x="8261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0" name="object 15">
                <a:extLst>
                  <a:ext uri="{FF2B5EF4-FFF2-40B4-BE49-F238E27FC236}">
                    <a16:creationId xmlns:a16="http://schemas.microsoft.com/office/drawing/2014/main" id="{880E33B2-F9C9-E1B1-A430-8E6A097B7C82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631894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71" name="object 16">
                <a:extLst>
                  <a:ext uri="{FF2B5EF4-FFF2-40B4-BE49-F238E27FC236}">
                    <a16:creationId xmlns:a16="http://schemas.microsoft.com/office/drawing/2014/main" id="{30A62B3D-3F59-4219-F2A0-BB9976B8653F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800164" y="569657"/>
                <a:ext cx="92989" cy="140423"/>
              </a:xfrm>
              <a:prstGeom prst="rect">
                <a:avLst/>
              </a:prstGeom>
            </p:spPr>
          </p:pic>
        </p:grpSp>
        <p:grpSp>
          <p:nvGrpSpPr>
            <p:cNvPr id="55" name="object 17">
              <a:extLst>
                <a:ext uri="{FF2B5EF4-FFF2-40B4-BE49-F238E27FC236}">
                  <a16:creationId xmlns:a16="http://schemas.microsoft.com/office/drawing/2014/main" id="{93514D0E-AEEC-7DC1-D699-E37DC16A052E}"/>
                </a:ext>
              </a:extLst>
            </p:cNvPr>
            <p:cNvGrpSpPr/>
            <p:nvPr/>
          </p:nvGrpSpPr>
          <p:grpSpPr>
            <a:xfrm>
              <a:off x="2940865" y="569650"/>
              <a:ext cx="168910" cy="140970"/>
              <a:chOff x="2940865" y="569650"/>
              <a:chExt cx="168910" cy="140970"/>
            </a:xfrm>
          </p:grpSpPr>
          <p:pic>
            <p:nvPicPr>
              <p:cNvPr id="67" name="object 18">
                <a:extLst>
                  <a:ext uri="{FF2B5EF4-FFF2-40B4-BE49-F238E27FC236}">
                    <a16:creationId xmlns:a16="http://schemas.microsoft.com/office/drawing/2014/main" id="{47B2AB83-D445-3684-CD24-2389A6181C2C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940865" y="569650"/>
                <a:ext cx="105371" cy="140436"/>
              </a:xfrm>
              <a:prstGeom prst="rect">
                <a:avLst/>
              </a:prstGeom>
            </p:spPr>
          </p:pic>
          <p:sp>
            <p:nvSpPr>
              <p:cNvPr id="68" name="object 19">
                <a:extLst>
                  <a:ext uri="{FF2B5EF4-FFF2-40B4-BE49-F238E27FC236}">
                    <a16:creationId xmlns:a16="http://schemas.microsoft.com/office/drawing/2014/main" id="{CDEECCDE-086E-CFB4-BD6E-FEB23BF4338E}"/>
                  </a:ext>
                </a:extLst>
              </p:cNvPr>
              <p:cNvSpPr/>
              <p:nvPr/>
            </p:nvSpPr>
            <p:spPr>
              <a:xfrm>
                <a:off x="3086277" y="569658"/>
                <a:ext cx="2349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23494" h="140970">
                    <a:moveTo>
                      <a:pt x="22961" y="0"/>
                    </a:moveTo>
                    <a:lnTo>
                      <a:pt x="0" y="0"/>
                    </a:lnTo>
                    <a:lnTo>
                      <a:pt x="0" y="140436"/>
                    </a:lnTo>
                    <a:lnTo>
                      <a:pt x="22961" y="140436"/>
                    </a:lnTo>
                    <a:lnTo>
                      <a:pt x="2296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6" name="object 20">
              <a:extLst>
                <a:ext uri="{FF2B5EF4-FFF2-40B4-BE49-F238E27FC236}">
                  <a16:creationId xmlns:a16="http://schemas.microsoft.com/office/drawing/2014/main" id="{4465993C-F52E-AC79-7793-AD2F2DFC359F}"/>
                </a:ext>
              </a:extLst>
            </p:cNvPr>
            <p:cNvSpPr/>
            <p:nvPr/>
          </p:nvSpPr>
          <p:spPr>
            <a:xfrm>
              <a:off x="3165983" y="569124"/>
              <a:ext cx="82550" cy="140970"/>
            </a:xfrm>
            <a:custGeom>
              <a:avLst/>
              <a:gdLst/>
              <a:ahLst/>
              <a:cxnLst/>
              <a:rect l="l" t="t" r="r" b="b"/>
              <a:pathLst>
                <a:path w="82550" h="140970">
                  <a:moveTo>
                    <a:pt x="82423" y="121920"/>
                  </a:moveTo>
                  <a:lnTo>
                    <a:pt x="22961" y="1219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121920"/>
                  </a:lnTo>
                  <a:lnTo>
                    <a:pt x="0" y="140970"/>
                  </a:lnTo>
                  <a:lnTo>
                    <a:pt x="82423" y="140970"/>
                  </a:lnTo>
                  <a:lnTo>
                    <a:pt x="82423" y="1219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21">
              <a:extLst>
                <a:ext uri="{FF2B5EF4-FFF2-40B4-BE49-F238E27FC236}">
                  <a16:creationId xmlns:a16="http://schemas.microsoft.com/office/drawing/2014/main" id="{5F9B02F5-1B11-C9E8-E4AA-AB8559ABEAE3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52775" y="567634"/>
              <a:ext cx="94424" cy="144373"/>
            </a:xfrm>
            <a:prstGeom prst="rect">
              <a:avLst/>
            </a:prstGeom>
          </p:spPr>
        </p:pic>
        <p:sp>
          <p:nvSpPr>
            <p:cNvPr id="58" name="object 22">
              <a:extLst>
                <a:ext uri="{FF2B5EF4-FFF2-40B4-BE49-F238E27FC236}">
                  <a16:creationId xmlns:a16="http://schemas.microsoft.com/office/drawing/2014/main" id="{8EE6E86D-48B2-C517-AE1D-2ACF2DA88BD8}"/>
                </a:ext>
              </a:extLst>
            </p:cNvPr>
            <p:cNvSpPr/>
            <p:nvPr/>
          </p:nvSpPr>
          <p:spPr>
            <a:xfrm>
              <a:off x="3592690" y="561009"/>
              <a:ext cx="17780" cy="195580"/>
            </a:xfrm>
            <a:custGeom>
              <a:avLst/>
              <a:gdLst/>
              <a:ahLst/>
              <a:cxnLst/>
              <a:rect l="l" t="t" r="r" b="b"/>
              <a:pathLst>
                <a:path w="17779" h="195579">
                  <a:moveTo>
                    <a:pt x="17297" y="0"/>
                  </a:moveTo>
                  <a:lnTo>
                    <a:pt x="0" y="0"/>
                  </a:lnTo>
                  <a:lnTo>
                    <a:pt x="0" y="195287"/>
                  </a:lnTo>
                  <a:lnTo>
                    <a:pt x="17297" y="195287"/>
                  </a:lnTo>
                  <a:lnTo>
                    <a:pt x="172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9" name="object 23">
              <a:extLst>
                <a:ext uri="{FF2B5EF4-FFF2-40B4-BE49-F238E27FC236}">
                  <a16:creationId xmlns:a16="http://schemas.microsoft.com/office/drawing/2014/main" id="{FB269977-1451-C8FF-5DAB-E3625715A4A0}"/>
                </a:ext>
              </a:extLst>
            </p:cNvPr>
            <p:cNvGrpSpPr/>
            <p:nvPr/>
          </p:nvGrpSpPr>
          <p:grpSpPr>
            <a:xfrm>
              <a:off x="3760272" y="576456"/>
              <a:ext cx="1026160" cy="135890"/>
              <a:chOff x="3760272" y="576456"/>
              <a:chExt cx="1026160" cy="135890"/>
            </a:xfrm>
          </p:grpSpPr>
          <p:sp>
            <p:nvSpPr>
              <p:cNvPr id="60" name="object 24">
                <a:extLst>
                  <a:ext uri="{FF2B5EF4-FFF2-40B4-BE49-F238E27FC236}">
                    <a16:creationId xmlns:a16="http://schemas.microsoft.com/office/drawing/2014/main" id="{CD90D782-674B-103C-058D-06B7C0729CE7}"/>
                  </a:ext>
                </a:extLst>
              </p:cNvPr>
              <p:cNvSpPr/>
              <p:nvPr/>
            </p:nvSpPr>
            <p:spPr>
              <a:xfrm>
                <a:off x="3760267" y="578014"/>
                <a:ext cx="1130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13029" h="132079">
                    <a:moveTo>
                      <a:pt x="112763" y="0"/>
                    </a:moveTo>
                    <a:lnTo>
                      <a:pt x="77038" y="0"/>
                    </a:lnTo>
                    <a:lnTo>
                      <a:pt x="77038" y="49530"/>
                    </a:lnTo>
                    <a:lnTo>
                      <a:pt x="35725" y="49530"/>
                    </a:lnTo>
                    <a:lnTo>
                      <a:pt x="35725" y="0"/>
                    </a:lnTo>
                    <a:lnTo>
                      <a:pt x="0" y="0"/>
                    </a:lnTo>
                    <a:lnTo>
                      <a:pt x="0" y="49530"/>
                    </a:lnTo>
                    <a:lnTo>
                      <a:pt x="0" y="78740"/>
                    </a:lnTo>
                    <a:lnTo>
                      <a:pt x="0" y="132080"/>
                    </a:lnTo>
                    <a:lnTo>
                      <a:pt x="35725" y="132080"/>
                    </a:lnTo>
                    <a:lnTo>
                      <a:pt x="35725" y="78740"/>
                    </a:lnTo>
                    <a:lnTo>
                      <a:pt x="77038" y="78740"/>
                    </a:lnTo>
                    <a:lnTo>
                      <a:pt x="77038" y="132080"/>
                    </a:lnTo>
                    <a:lnTo>
                      <a:pt x="112763" y="132080"/>
                    </a:lnTo>
                    <a:lnTo>
                      <a:pt x="112763" y="78740"/>
                    </a:lnTo>
                    <a:lnTo>
                      <a:pt x="112763" y="49530"/>
                    </a:lnTo>
                    <a:lnTo>
                      <a:pt x="11276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1" name="object 25">
                <a:extLst>
                  <a:ext uri="{FF2B5EF4-FFF2-40B4-BE49-F238E27FC236}">
                    <a16:creationId xmlns:a16="http://schemas.microsoft.com/office/drawing/2014/main" id="{4A4AC79E-2712-63E6-EE9F-8A1290DBF695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3915048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62" name="object 26">
                <a:extLst>
                  <a:ext uri="{FF2B5EF4-FFF2-40B4-BE49-F238E27FC236}">
                    <a16:creationId xmlns:a16="http://schemas.microsoft.com/office/drawing/2014/main" id="{6EA3227F-F3F2-B147-B4D9-3FBBC5FDA8C0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4084473" y="578515"/>
                <a:ext cx="112585" cy="133375"/>
              </a:xfrm>
              <a:prstGeom prst="rect">
                <a:avLst/>
              </a:prstGeom>
            </p:spPr>
          </p:pic>
          <p:pic>
            <p:nvPicPr>
              <p:cNvPr id="63" name="object 27">
                <a:extLst>
                  <a:ext uri="{FF2B5EF4-FFF2-40B4-BE49-F238E27FC236}">
                    <a16:creationId xmlns:a16="http://schemas.microsoft.com/office/drawing/2014/main" id="{A479EE75-0BFB-C96A-79A9-A5E5E301F750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236996" y="576629"/>
                <a:ext cx="92151" cy="135255"/>
              </a:xfrm>
              <a:prstGeom prst="rect">
                <a:avLst/>
              </a:prstGeom>
            </p:spPr>
          </p:pic>
          <p:sp>
            <p:nvSpPr>
              <p:cNvPr id="64" name="object 28">
                <a:extLst>
                  <a:ext uri="{FF2B5EF4-FFF2-40B4-BE49-F238E27FC236}">
                    <a16:creationId xmlns:a16="http://schemas.microsoft.com/office/drawing/2014/main" id="{3A5C6614-318D-8ABB-A3E5-4458DDF7B21A}"/>
                  </a:ext>
                </a:extLst>
              </p:cNvPr>
              <p:cNvSpPr/>
              <p:nvPr/>
            </p:nvSpPr>
            <p:spPr>
              <a:xfrm>
                <a:off x="4358284" y="578014"/>
                <a:ext cx="1003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00329" h="132079">
                    <a:moveTo>
                      <a:pt x="99720" y="0"/>
                    </a:moveTo>
                    <a:lnTo>
                      <a:pt x="0" y="0"/>
                    </a:lnTo>
                    <a:lnTo>
                      <a:pt x="0" y="29210"/>
                    </a:lnTo>
                    <a:lnTo>
                      <a:pt x="32131" y="29210"/>
                    </a:lnTo>
                    <a:lnTo>
                      <a:pt x="32131" y="132080"/>
                    </a:lnTo>
                    <a:lnTo>
                      <a:pt x="67678" y="132080"/>
                    </a:lnTo>
                    <a:lnTo>
                      <a:pt x="67678" y="29210"/>
                    </a:lnTo>
                    <a:lnTo>
                      <a:pt x="99720" y="29210"/>
                    </a:lnTo>
                    <a:lnTo>
                      <a:pt x="9972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5" name="object 29">
                <a:extLst>
                  <a:ext uri="{FF2B5EF4-FFF2-40B4-BE49-F238E27FC236}">
                    <a16:creationId xmlns:a16="http://schemas.microsoft.com/office/drawing/2014/main" id="{381FFA70-C58C-CFA7-25BD-8AF0BA0C75CA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490389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66" name="object 30">
                <a:extLst>
                  <a:ext uri="{FF2B5EF4-FFF2-40B4-BE49-F238E27FC236}">
                    <a16:creationId xmlns:a16="http://schemas.microsoft.com/office/drawing/2014/main" id="{5BDF8121-1479-4439-1347-8FCD0F277C54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660536" y="578515"/>
                <a:ext cx="125272" cy="131572"/>
              </a:xfrm>
              <a:prstGeom prst="rect">
                <a:avLst/>
              </a:prstGeom>
            </p:spPr>
          </p:pic>
        </p:grpSp>
      </p:grpSp>
      <p:pic>
        <p:nvPicPr>
          <p:cNvPr id="78" name="Picture 77" descr="A green and black outline of a state&#10;&#10;Description automatically generated">
            <a:extLst>
              <a:ext uri="{FF2B5EF4-FFF2-40B4-BE49-F238E27FC236}">
                <a16:creationId xmlns:a16="http://schemas.microsoft.com/office/drawing/2014/main" id="{E160E247-721E-D590-55BD-7BF7EB07DE3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52" y="315875"/>
            <a:ext cx="762000" cy="723900"/>
          </a:xfrm>
          <a:prstGeom prst="rect">
            <a:avLst/>
          </a:prstGeom>
        </p:spPr>
      </p:pic>
      <p:sp>
        <p:nvSpPr>
          <p:cNvPr id="32" name="object 46">
            <a:extLst>
              <a:ext uri="{FF2B5EF4-FFF2-40B4-BE49-F238E27FC236}">
                <a16:creationId xmlns:a16="http://schemas.microsoft.com/office/drawing/2014/main" id="{20239C0F-5716-F413-AD96-5E5676B351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86919" y="1828800"/>
            <a:ext cx="6509281" cy="1547035"/>
          </a:xfrm>
          <a:prstGeom prst="rect">
            <a:avLst/>
          </a:prstGeom>
        </p:spPr>
        <p:txBody>
          <a:bodyPr vert="horz" wrap="square" lIns="0" tIns="31287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spc="150" dirty="0"/>
              <a:t>JOIN</a:t>
            </a:r>
            <a:r>
              <a:rPr lang="en-US" sz="4000" spc="200" dirty="0"/>
              <a:t> US AT OUR AFFILIATE MEETING</a:t>
            </a:r>
            <a:endParaRPr sz="4000" spc="200" dirty="0"/>
          </a:p>
        </p:txBody>
      </p:sp>
      <p:sp>
        <p:nvSpPr>
          <p:cNvPr id="33" name="object 47">
            <a:extLst>
              <a:ext uri="{FF2B5EF4-FFF2-40B4-BE49-F238E27FC236}">
                <a16:creationId xmlns:a16="http://schemas.microsoft.com/office/drawing/2014/main" id="{7738B893-C818-3B98-A820-04ACE821938B}"/>
              </a:ext>
            </a:extLst>
          </p:cNvPr>
          <p:cNvSpPr/>
          <p:nvPr/>
        </p:nvSpPr>
        <p:spPr>
          <a:xfrm>
            <a:off x="1070868" y="3047654"/>
            <a:ext cx="5750938" cy="408940"/>
          </a:xfrm>
          <a:custGeom>
            <a:avLst/>
            <a:gdLst/>
            <a:ahLst/>
            <a:cxnLst/>
            <a:rect l="l" t="t" r="r" b="b"/>
            <a:pathLst>
              <a:path w="5602605" h="408939">
                <a:moveTo>
                  <a:pt x="5602414" y="0"/>
                </a:moveTo>
                <a:lnTo>
                  <a:pt x="5599749" y="47161"/>
                </a:lnTo>
                <a:lnTo>
                  <a:pt x="5591950" y="92724"/>
                </a:lnTo>
                <a:lnTo>
                  <a:pt x="5579316" y="136385"/>
                </a:lnTo>
                <a:lnTo>
                  <a:pt x="5562144" y="177842"/>
                </a:lnTo>
                <a:lnTo>
                  <a:pt x="5540731" y="216791"/>
                </a:lnTo>
                <a:lnTo>
                  <a:pt x="5515374" y="252928"/>
                </a:lnTo>
                <a:lnTo>
                  <a:pt x="5486371" y="285950"/>
                </a:lnTo>
                <a:lnTo>
                  <a:pt x="5454018" y="315553"/>
                </a:lnTo>
                <a:lnTo>
                  <a:pt x="5418613" y="341434"/>
                </a:lnTo>
                <a:lnTo>
                  <a:pt x="5380454" y="363290"/>
                </a:lnTo>
                <a:lnTo>
                  <a:pt x="5339837" y="380818"/>
                </a:lnTo>
                <a:lnTo>
                  <a:pt x="5297059" y="393713"/>
                </a:lnTo>
                <a:lnTo>
                  <a:pt x="5252418" y="401672"/>
                </a:lnTo>
                <a:lnTo>
                  <a:pt x="5206212" y="404393"/>
                </a:lnTo>
                <a:lnTo>
                  <a:pt x="0" y="408762"/>
                </a:lnTo>
              </a:path>
            </a:pathLst>
          </a:custGeom>
          <a:ln w="9194">
            <a:solidFill>
              <a:srgbClr val="82ED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Picture 33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C105665F-A575-E88C-1771-38DC3D60C49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67" y="3733800"/>
            <a:ext cx="5395960" cy="1034979"/>
          </a:xfrm>
          <a:prstGeom prst="rect">
            <a:avLst/>
          </a:prstGeom>
        </p:spPr>
      </p:pic>
      <p:pic>
        <p:nvPicPr>
          <p:cNvPr id="31" name="Picture 30" descr="A black and grey sign with white text&#10;&#10;AI-generated content may be incorrect.">
            <a:extLst>
              <a:ext uri="{FF2B5EF4-FFF2-40B4-BE49-F238E27FC236}">
                <a16:creationId xmlns:a16="http://schemas.microsoft.com/office/drawing/2014/main" id="{C5FA9E0C-2650-5847-648E-4F34F88D2E2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209800"/>
            <a:ext cx="3160999" cy="1296820"/>
          </a:xfrm>
          <a:prstGeom prst="rect">
            <a:avLst/>
          </a:prstGeom>
        </p:spPr>
      </p:pic>
      <p:sp>
        <p:nvSpPr>
          <p:cNvPr id="2" name="object 46">
            <a:extLst>
              <a:ext uri="{FF2B5EF4-FFF2-40B4-BE49-F238E27FC236}">
                <a16:creationId xmlns:a16="http://schemas.microsoft.com/office/drawing/2014/main" id="{4AA59CDC-C54E-3C50-E352-29689F58116B}"/>
              </a:ext>
            </a:extLst>
          </p:cNvPr>
          <p:cNvSpPr txBox="1">
            <a:spLocks/>
          </p:cNvSpPr>
          <p:nvPr/>
        </p:nvSpPr>
        <p:spPr>
          <a:xfrm>
            <a:off x="1163152" y="4698178"/>
            <a:ext cx="3830755" cy="1300813"/>
          </a:xfrm>
          <a:prstGeom prst="rect">
            <a:avLst/>
          </a:prstGeom>
        </p:spPr>
        <p:txBody>
          <a:bodyPr vert="horz" wrap="square" lIns="0" tIns="312873" rIns="0" bIns="0" rtlCol="0">
            <a:spAutoFit/>
          </a:bodyPr>
          <a:lstStyle>
            <a:lvl1pPr>
              <a:defRPr sz="3300" b="1" i="0">
                <a:solidFill>
                  <a:schemeClr val="bg1"/>
                </a:solidFill>
                <a:latin typeface="Open Sans Extrabold"/>
                <a:ea typeface="+mj-ea"/>
                <a:cs typeface="Open Sans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20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TUESDAY</a:t>
            </a:r>
            <a:r>
              <a:rPr lang="en-US" sz="3200" i="0" dirty="0">
                <a:effectLst/>
                <a:latin typeface="Aptos Narrow" panose="020B0004020202020204" pitchFamily="34" charset="0"/>
              </a:rPr>
              <a:t>, </a:t>
            </a:r>
            <a:r>
              <a:rPr lang="en-US" sz="320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APRIL 1, 7–8PM CT</a:t>
            </a:r>
            <a:endParaRPr lang="en-US" sz="1800" spc="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105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8165C-B6EE-E4CE-82C9-CD4F89239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B4D5EE93-083F-6CC9-4DEC-F7D4F43E8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4"/>
            <a:ext cx="12192000" cy="6858001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C59D8E52-D4F5-B906-656F-12483671350F}"/>
              </a:ext>
            </a:extLst>
          </p:cNvPr>
          <p:cNvSpPr/>
          <p:nvPr/>
        </p:nvSpPr>
        <p:spPr>
          <a:xfrm>
            <a:off x="407544" y="320914"/>
            <a:ext cx="758190" cy="726440"/>
          </a:xfrm>
          <a:custGeom>
            <a:avLst/>
            <a:gdLst/>
            <a:ahLst/>
            <a:cxnLst/>
            <a:rect l="l" t="t" r="r" b="b"/>
            <a:pathLst>
              <a:path w="758190" h="726440">
                <a:moveTo>
                  <a:pt x="529283" y="607059"/>
                </a:moveTo>
                <a:lnTo>
                  <a:pt x="411453" y="607059"/>
                </a:lnTo>
                <a:lnTo>
                  <a:pt x="412519" y="614679"/>
                </a:lnTo>
                <a:lnTo>
                  <a:pt x="414474" y="627379"/>
                </a:lnTo>
                <a:lnTo>
                  <a:pt x="416288" y="640079"/>
                </a:lnTo>
                <a:lnTo>
                  <a:pt x="419717" y="651509"/>
                </a:lnTo>
                <a:lnTo>
                  <a:pt x="426515" y="661669"/>
                </a:lnTo>
                <a:lnTo>
                  <a:pt x="431259" y="670559"/>
                </a:lnTo>
                <a:lnTo>
                  <a:pt x="434249" y="679449"/>
                </a:lnTo>
                <a:lnTo>
                  <a:pt x="438105" y="687069"/>
                </a:lnTo>
                <a:lnTo>
                  <a:pt x="445450" y="692149"/>
                </a:lnTo>
                <a:lnTo>
                  <a:pt x="462554" y="698499"/>
                </a:lnTo>
                <a:lnTo>
                  <a:pt x="479053" y="706119"/>
                </a:lnTo>
                <a:lnTo>
                  <a:pt x="495855" y="712469"/>
                </a:lnTo>
                <a:lnTo>
                  <a:pt x="513865" y="713739"/>
                </a:lnTo>
                <a:lnTo>
                  <a:pt x="529525" y="716279"/>
                </a:lnTo>
                <a:lnTo>
                  <a:pt x="538730" y="723899"/>
                </a:lnTo>
                <a:lnTo>
                  <a:pt x="546314" y="726439"/>
                </a:lnTo>
                <a:lnTo>
                  <a:pt x="557109" y="718819"/>
                </a:lnTo>
                <a:lnTo>
                  <a:pt x="558947" y="715009"/>
                </a:lnTo>
                <a:lnTo>
                  <a:pt x="554643" y="704849"/>
                </a:lnTo>
                <a:lnTo>
                  <a:pt x="548413" y="694689"/>
                </a:lnTo>
                <a:lnTo>
                  <a:pt x="544472" y="687069"/>
                </a:lnTo>
                <a:lnTo>
                  <a:pt x="540408" y="681989"/>
                </a:lnTo>
                <a:lnTo>
                  <a:pt x="545603" y="674369"/>
                </a:lnTo>
                <a:lnTo>
                  <a:pt x="541869" y="668019"/>
                </a:lnTo>
                <a:lnTo>
                  <a:pt x="540147" y="662939"/>
                </a:lnTo>
                <a:lnTo>
                  <a:pt x="536962" y="657859"/>
                </a:lnTo>
                <a:lnTo>
                  <a:pt x="534970" y="651509"/>
                </a:lnTo>
                <a:lnTo>
                  <a:pt x="536827" y="646429"/>
                </a:lnTo>
                <a:lnTo>
                  <a:pt x="540202" y="631189"/>
                </a:lnTo>
                <a:lnTo>
                  <a:pt x="536344" y="629919"/>
                </a:lnTo>
                <a:lnTo>
                  <a:pt x="528858" y="629919"/>
                </a:lnTo>
                <a:lnTo>
                  <a:pt x="521346" y="619759"/>
                </a:lnTo>
                <a:lnTo>
                  <a:pt x="532647" y="619759"/>
                </a:lnTo>
                <a:lnTo>
                  <a:pt x="532720" y="618489"/>
                </a:lnTo>
                <a:lnTo>
                  <a:pt x="528153" y="610869"/>
                </a:lnTo>
                <a:lnTo>
                  <a:pt x="529283" y="607059"/>
                </a:lnTo>
                <a:close/>
              </a:path>
              <a:path w="758190" h="726440">
                <a:moveTo>
                  <a:pt x="532647" y="619759"/>
                </a:moveTo>
                <a:lnTo>
                  <a:pt x="521346" y="619759"/>
                </a:lnTo>
                <a:lnTo>
                  <a:pt x="528187" y="624839"/>
                </a:lnTo>
                <a:lnTo>
                  <a:pt x="532355" y="624839"/>
                </a:lnTo>
                <a:lnTo>
                  <a:pt x="532647" y="619759"/>
                </a:lnTo>
                <a:close/>
              </a:path>
              <a:path w="758190" h="726440">
                <a:moveTo>
                  <a:pt x="547687" y="607059"/>
                </a:moveTo>
                <a:lnTo>
                  <a:pt x="529283" y="607059"/>
                </a:lnTo>
                <a:lnTo>
                  <a:pt x="538580" y="619759"/>
                </a:lnTo>
                <a:lnTo>
                  <a:pt x="538698" y="622299"/>
                </a:lnTo>
                <a:lnTo>
                  <a:pt x="538757" y="623569"/>
                </a:lnTo>
                <a:lnTo>
                  <a:pt x="542254" y="622299"/>
                </a:lnTo>
                <a:lnTo>
                  <a:pt x="546222" y="613409"/>
                </a:lnTo>
                <a:lnTo>
                  <a:pt x="547687" y="607059"/>
                </a:lnTo>
                <a:close/>
              </a:path>
              <a:path w="758190" h="726440">
                <a:moveTo>
                  <a:pt x="388750" y="458469"/>
                </a:moveTo>
                <a:lnTo>
                  <a:pt x="242962" y="458469"/>
                </a:lnTo>
                <a:lnTo>
                  <a:pt x="245895" y="459739"/>
                </a:lnTo>
                <a:lnTo>
                  <a:pt x="260426" y="463549"/>
                </a:lnTo>
                <a:lnTo>
                  <a:pt x="290512" y="466089"/>
                </a:lnTo>
                <a:lnTo>
                  <a:pt x="303185" y="474979"/>
                </a:lnTo>
                <a:lnTo>
                  <a:pt x="310391" y="483869"/>
                </a:lnTo>
                <a:lnTo>
                  <a:pt x="319943" y="492759"/>
                </a:lnTo>
                <a:lnTo>
                  <a:pt x="329942" y="500379"/>
                </a:lnTo>
                <a:lnTo>
                  <a:pt x="338491" y="510539"/>
                </a:lnTo>
                <a:lnTo>
                  <a:pt x="346079" y="525779"/>
                </a:lnTo>
                <a:lnTo>
                  <a:pt x="353264" y="541019"/>
                </a:lnTo>
                <a:lnTo>
                  <a:pt x="360512" y="556259"/>
                </a:lnTo>
                <a:lnTo>
                  <a:pt x="368285" y="571499"/>
                </a:lnTo>
                <a:lnTo>
                  <a:pt x="377399" y="577849"/>
                </a:lnTo>
                <a:lnTo>
                  <a:pt x="383562" y="586739"/>
                </a:lnTo>
                <a:lnTo>
                  <a:pt x="389179" y="596899"/>
                </a:lnTo>
                <a:lnTo>
                  <a:pt x="396657" y="604519"/>
                </a:lnTo>
                <a:lnTo>
                  <a:pt x="400569" y="610869"/>
                </a:lnTo>
                <a:lnTo>
                  <a:pt x="411453" y="607059"/>
                </a:lnTo>
                <a:lnTo>
                  <a:pt x="547687" y="607059"/>
                </a:lnTo>
                <a:lnTo>
                  <a:pt x="548566" y="603249"/>
                </a:lnTo>
                <a:lnTo>
                  <a:pt x="547190" y="596899"/>
                </a:lnTo>
                <a:lnTo>
                  <a:pt x="544041" y="593089"/>
                </a:lnTo>
                <a:lnTo>
                  <a:pt x="535036" y="593089"/>
                </a:lnTo>
                <a:lnTo>
                  <a:pt x="534058" y="590549"/>
                </a:lnTo>
                <a:lnTo>
                  <a:pt x="538745" y="585469"/>
                </a:lnTo>
                <a:lnTo>
                  <a:pt x="557733" y="585469"/>
                </a:lnTo>
                <a:lnTo>
                  <a:pt x="558699" y="584199"/>
                </a:lnTo>
                <a:lnTo>
                  <a:pt x="561721" y="577849"/>
                </a:lnTo>
                <a:lnTo>
                  <a:pt x="563253" y="572769"/>
                </a:lnTo>
                <a:lnTo>
                  <a:pt x="554634" y="572769"/>
                </a:lnTo>
                <a:lnTo>
                  <a:pt x="557312" y="566419"/>
                </a:lnTo>
                <a:lnTo>
                  <a:pt x="560822" y="565149"/>
                </a:lnTo>
                <a:lnTo>
                  <a:pt x="572161" y="565149"/>
                </a:lnTo>
                <a:lnTo>
                  <a:pt x="574658" y="563879"/>
                </a:lnTo>
                <a:lnTo>
                  <a:pt x="576767" y="560069"/>
                </a:lnTo>
                <a:lnTo>
                  <a:pt x="577292" y="556259"/>
                </a:lnTo>
                <a:lnTo>
                  <a:pt x="580032" y="551179"/>
                </a:lnTo>
                <a:lnTo>
                  <a:pt x="591039" y="551179"/>
                </a:lnTo>
                <a:lnTo>
                  <a:pt x="592918" y="549909"/>
                </a:lnTo>
                <a:lnTo>
                  <a:pt x="597990" y="546099"/>
                </a:lnTo>
                <a:lnTo>
                  <a:pt x="596108" y="541019"/>
                </a:lnTo>
                <a:lnTo>
                  <a:pt x="589387" y="537209"/>
                </a:lnTo>
                <a:lnTo>
                  <a:pt x="584279" y="533399"/>
                </a:lnTo>
                <a:lnTo>
                  <a:pt x="587233" y="525779"/>
                </a:lnTo>
                <a:lnTo>
                  <a:pt x="637564" y="525779"/>
                </a:lnTo>
                <a:lnTo>
                  <a:pt x="645285" y="521969"/>
                </a:lnTo>
                <a:lnTo>
                  <a:pt x="653835" y="516889"/>
                </a:lnTo>
                <a:lnTo>
                  <a:pt x="662786" y="510539"/>
                </a:lnTo>
                <a:lnTo>
                  <a:pt x="669488" y="502919"/>
                </a:lnTo>
                <a:lnTo>
                  <a:pt x="671295" y="494029"/>
                </a:lnTo>
                <a:lnTo>
                  <a:pt x="668285" y="490219"/>
                </a:lnTo>
                <a:lnTo>
                  <a:pt x="677596" y="490219"/>
                </a:lnTo>
                <a:lnTo>
                  <a:pt x="678622" y="485139"/>
                </a:lnTo>
                <a:lnTo>
                  <a:pt x="690522" y="483869"/>
                </a:lnTo>
                <a:lnTo>
                  <a:pt x="687383" y="478789"/>
                </a:lnTo>
                <a:lnTo>
                  <a:pt x="391031" y="478789"/>
                </a:lnTo>
                <a:lnTo>
                  <a:pt x="383830" y="473709"/>
                </a:lnTo>
                <a:lnTo>
                  <a:pt x="388750" y="458469"/>
                </a:lnTo>
                <a:close/>
              </a:path>
              <a:path w="758190" h="726440">
                <a:moveTo>
                  <a:pt x="557733" y="585469"/>
                </a:moveTo>
                <a:lnTo>
                  <a:pt x="538745" y="585469"/>
                </a:lnTo>
                <a:lnTo>
                  <a:pt x="543215" y="591819"/>
                </a:lnTo>
                <a:lnTo>
                  <a:pt x="546593" y="589279"/>
                </a:lnTo>
                <a:lnTo>
                  <a:pt x="547990" y="586739"/>
                </a:lnTo>
                <a:lnTo>
                  <a:pt x="556768" y="586739"/>
                </a:lnTo>
                <a:lnTo>
                  <a:pt x="557733" y="585469"/>
                </a:lnTo>
                <a:close/>
              </a:path>
              <a:path w="758190" h="726440">
                <a:moveTo>
                  <a:pt x="556768" y="586739"/>
                </a:moveTo>
                <a:lnTo>
                  <a:pt x="548968" y="586739"/>
                </a:lnTo>
                <a:lnTo>
                  <a:pt x="550391" y="589279"/>
                </a:lnTo>
                <a:lnTo>
                  <a:pt x="554836" y="589279"/>
                </a:lnTo>
                <a:lnTo>
                  <a:pt x="556768" y="586739"/>
                </a:lnTo>
                <a:close/>
              </a:path>
              <a:path w="758190" h="726440">
                <a:moveTo>
                  <a:pt x="563637" y="571499"/>
                </a:moveTo>
                <a:lnTo>
                  <a:pt x="560150" y="571499"/>
                </a:lnTo>
                <a:lnTo>
                  <a:pt x="556364" y="572769"/>
                </a:lnTo>
                <a:lnTo>
                  <a:pt x="563253" y="572769"/>
                </a:lnTo>
                <a:lnTo>
                  <a:pt x="563637" y="571499"/>
                </a:lnTo>
                <a:close/>
              </a:path>
              <a:path w="758190" h="726440">
                <a:moveTo>
                  <a:pt x="572161" y="565149"/>
                </a:moveTo>
                <a:lnTo>
                  <a:pt x="560822" y="565149"/>
                </a:lnTo>
                <a:lnTo>
                  <a:pt x="562968" y="567689"/>
                </a:lnTo>
                <a:lnTo>
                  <a:pt x="564750" y="568959"/>
                </a:lnTo>
                <a:lnTo>
                  <a:pt x="567167" y="567689"/>
                </a:lnTo>
                <a:lnTo>
                  <a:pt x="572161" y="565149"/>
                </a:lnTo>
                <a:close/>
              </a:path>
              <a:path w="758190" h="726440">
                <a:moveTo>
                  <a:pt x="591039" y="551179"/>
                </a:moveTo>
                <a:lnTo>
                  <a:pt x="580032" y="551179"/>
                </a:lnTo>
                <a:lnTo>
                  <a:pt x="582511" y="556259"/>
                </a:lnTo>
                <a:lnTo>
                  <a:pt x="587282" y="553719"/>
                </a:lnTo>
                <a:lnTo>
                  <a:pt x="591039" y="551179"/>
                </a:lnTo>
                <a:close/>
              </a:path>
              <a:path w="758190" h="726440">
                <a:moveTo>
                  <a:pt x="634126" y="527049"/>
                </a:moveTo>
                <a:lnTo>
                  <a:pt x="597000" y="527049"/>
                </a:lnTo>
                <a:lnTo>
                  <a:pt x="598358" y="530859"/>
                </a:lnTo>
                <a:lnTo>
                  <a:pt x="599514" y="539749"/>
                </a:lnTo>
                <a:lnTo>
                  <a:pt x="605280" y="530859"/>
                </a:lnTo>
                <a:lnTo>
                  <a:pt x="609230" y="528319"/>
                </a:lnTo>
                <a:lnTo>
                  <a:pt x="630688" y="528319"/>
                </a:lnTo>
                <a:lnTo>
                  <a:pt x="634126" y="527049"/>
                </a:lnTo>
                <a:close/>
              </a:path>
              <a:path w="758190" h="726440">
                <a:moveTo>
                  <a:pt x="630688" y="528319"/>
                </a:moveTo>
                <a:lnTo>
                  <a:pt x="609230" y="528319"/>
                </a:lnTo>
                <a:lnTo>
                  <a:pt x="610647" y="529589"/>
                </a:lnTo>
                <a:lnTo>
                  <a:pt x="609869" y="534669"/>
                </a:lnTo>
                <a:lnTo>
                  <a:pt x="610614" y="538479"/>
                </a:lnTo>
                <a:lnTo>
                  <a:pt x="616596" y="535939"/>
                </a:lnTo>
                <a:lnTo>
                  <a:pt x="623938" y="532129"/>
                </a:lnTo>
                <a:lnTo>
                  <a:pt x="630688" y="528319"/>
                </a:lnTo>
                <a:close/>
              </a:path>
              <a:path w="758190" h="726440">
                <a:moveTo>
                  <a:pt x="637564" y="525779"/>
                </a:moveTo>
                <a:lnTo>
                  <a:pt x="587233" y="525779"/>
                </a:lnTo>
                <a:lnTo>
                  <a:pt x="590518" y="534669"/>
                </a:lnTo>
                <a:lnTo>
                  <a:pt x="592789" y="535939"/>
                </a:lnTo>
                <a:lnTo>
                  <a:pt x="595641" y="533399"/>
                </a:lnTo>
                <a:lnTo>
                  <a:pt x="596034" y="533399"/>
                </a:lnTo>
                <a:lnTo>
                  <a:pt x="597000" y="527049"/>
                </a:lnTo>
                <a:lnTo>
                  <a:pt x="634126" y="527049"/>
                </a:lnTo>
                <a:lnTo>
                  <a:pt x="637564" y="525779"/>
                </a:lnTo>
                <a:close/>
              </a:path>
              <a:path w="758190" h="726440">
                <a:moveTo>
                  <a:pt x="383322" y="0"/>
                </a:moveTo>
                <a:lnTo>
                  <a:pt x="200594" y="0"/>
                </a:lnTo>
                <a:lnTo>
                  <a:pt x="200364" y="31749"/>
                </a:lnTo>
                <a:lnTo>
                  <a:pt x="200412" y="146049"/>
                </a:lnTo>
                <a:lnTo>
                  <a:pt x="200537" y="184149"/>
                </a:lnTo>
                <a:lnTo>
                  <a:pt x="200660" y="217169"/>
                </a:lnTo>
                <a:lnTo>
                  <a:pt x="200777" y="295909"/>
                </a:lnTo>
                <a:lnTo>
                  <a:pt x="200899" y="306069"/>
                </a:lnTo>
                <a:lnTo>
                  <a:pt x="4189" y="306069"/>
                </a:lnTo>
                <a:lnTo>
                  <a:pt x="205" y="308609"/>
                </a:lnTo>
                <a:lnTo>
                  <a:pt x="51" y="312419"/>
                </a:lnTo>
                <a:lnTo>
                  <a:pt x="0" y="313689"/>
                </a:lnTo>
                <a:lnTo>
                  <a:pt x="3587" y="318769"/>
                </a:lnTo>
                <a:lnTo>
                  <a:pt x="10983" y="325119"/>
                </a:lnTo>
                <a:lnTo>
                  <a:pt x="14416" y="334009"/>
                </a:lnTo>
                <a:lnTo>
                  <a:pt x="18100" y="341629"/>
                </a:lnTo>
                <a:lnTo>
                  <a:pt x="23087" y="346709"/>
                </a:lnTo>
                <a:lnTo>
                  <a:pt x="30427" y="347979"/>
                </a:lnTo>
                <a:lnTo>
                  <a:pt x="43067" y="363219"/>
                </a:lnTo>
                <a:lnTo>
                  <a:pt x="57581" y="378459"/>
                </a:lnTo>
                <a:lnTo>
                  <a:pt x="73299" y="391159"/>
                </a:lnTo>
                <a:lnTo>
                  <a:pt x="89546" y="403859"/>
                </a:lnTo>
                <a:lnTo>
                  <a:pt x="92175" y="403859"/>
                </a:lnTo>
                <a:lnTo>
                  <a:pt x="92162" y="405129"/>
                </a:lnTo>
                <a:lnTo>
                  <a:pt x="91171" y="407669"/>
                </a:lnTo>
                <a:lnTo>
                  <a:pt x="91461" y="414019"/>
                </a:lnTo>
                <a:lnTo>
                  <a:pt x="94262" y="420369"/>
                </a:lnTo>
                <a:lnTo>
                  <a:pt x="97985" y="425449"/>
                </a:lnTo>
                <a:lnTo>
                  <a:pt x="101039" y="431799"/>
                </a:lnTo>
                <a:lnTo>
                  <a:pt x="111186" y="468629"/>
                </a:lnTo>
                <a:lnTo>
                  <a:pt x="120189" y="472439"/>
                </a:lnTo>
                <a:lnTo>
                  <a:pt x="126941" y="478789"/>
                </a:lnTo>
                <a:lnTo>
                  <a:pt x="133178" y="486409"/>
                </a:lnTo>
                <a:lnTo>
                  <a:pt x="140638" y="494029"/>
                </a:lnTo>
                <a:lnTo>
                  <a:pt x="151121" y="496569"/>
                </a:lnTo>
                <a:lnTo>
                  <a:pt x="161074" y="501649"/>
                </a:lnTo>
                <a:lnTo>
                  <a:pt x="170629" y="507999"/>
                </a:lnTo>
                <a:lnTo>
                  <a:pt x="179919" y="514349"/>
                </a:lnTo>
                <a:lnTo>
                  <a:pt x="188221" y="518159"/>
                </a:lnTo>
                <a:lnTo>
                  <a:pt x="193719" y="518159"/>
                </a:lnTo>
                <a:lnTo>
                  <a:pt x="197762" y="514349"/>
                </a:lnTo>
                <a:lnTo>
                  <a:pt x="201699" y="506729"/>
                </a:lnTo>
                <a:lnTo>
                  <a:pt x="208350" y="499109"/>
                </a:lnTo>
                <a:lnTo>
                  <a:pt x="212518" y="488949"/>
                </a:lnTo>
                <a:lnTo>
                  <a:pt x="215903" y="478789"/>
                </a:lnTo>
                <a:lnTo>
                  <a:pt x="220203" y="468629"/>
                </a:lnTo>
                <a:lnTo>
                  <a:pt x="224691" y="466089"/>
                </a:lnTo>
                <a:lnTo>
                  <a:pt x="236600" y="466089"/>
                </a:lnTo>
                <a:lnTo>
                  <a:pt x="241095" y="464819"/>
                </a:lnTo>
                <a:lnTo>
                  <a:pt x="242962" y="458469"/>
                </a:lnTo>
                <a:lnTo>
                  <a:pt x="388750" y="458469"/>
                </a:lnTo>
                <a:lnTo>
                  <a:pt x="410068" y="392429"/>
                </a:lnTo>
                <a:lnTo>
                  <a:pt x="409243" y="389889"/>
                </a:lnTo>
                <a:lnTo>
                  <a:pt x="340561" y="340359"/>
                </a:lnTo>
                <a:lnTo>
                  <a:pt x="343317" y="331469"/>
                </a:lnTo>
                <a:lnTo>
                  <a:pt x="428204" y="331469"/>
                </a:lnTo>
                <a:lnTo>
                  <a:pt x="430363" y="330199"/>
                </a:lnTo>
                <a:lnTo>
                  <a:pt x="456588" y="248919"/>
                </a:lnTo>
                <a:lnTo>
                  <a:pt x="719525" y="248919"/>
                </a:lnTo>
                <a:lnTo>
                  <a:pt x="719202" y="243839"/>
                </a:lnTo>
                <a:lnTo>
                  <a:pt x="717633" y="217169"/>
                </a:lnTo>
                <a:lnTo>
                  <a:pt x="714424" y="191769"/>
                </a:lnTo>
                <a:lnTo>
                  <a:pt x="712751" y="190499"/>
                </a:lnTo>
                <a:lnTo>
                  <a:pt x="537056" y="190499"/>
                </a:lnTo>
                <a:lnTo>
                  <a:pt x="535049" y="181609"/>
                </a:lnTo>
                <a:lnTo>
                  <a:pt x="500695" y="181609"/>
                </a:lnTo>
                <a:lnTo>
                  <a:pt x="494942" y="179069"/>
                </a:lnTo>
                <a:lnTo>
                  <a:pt x="491996" y="177799"/>
                </a:lnTo>
                <a:lnTo>
                  <a:pt x="492758" y="175259"/>
                </a:lnTo>
                <a:lnTo>
                  <a:pt x="492656" y="173989"/>
                </a:lnTo>
                <a:lnTo>
                  <a:pt x="492555" y="172719"/>
                </a:lnTo>
                <a:lnTo>
                  <a:pt x="483004" y="172719"/>
                </a:lnTo>
                <a:lnTo>
                  <a:pt x="483811" y="168909"/>
                </a:lnTo>
                <a:lnTo>
                  <a:pt x="466113" y="168909"/>
                </a:lnTo>
                <a:lnTo>
                  <a:pt x="461554" y="166369"/>
                </a:lnTo>
                <a:lnTo>
                  <a:pt x="456726" y="162559"/>
                </a:lnTo>
                <a:lnTo>
                  <a:pt x="440228" y="162559"/>
                </a:lnTo>
                <a:lnTo>
                  <a:pt x="437913" y="161289"/>
                </a:lnTo>
                <a:lnTo>
                  <a:pt x="421435" y="161289"/>
                </a:lnTo>
                <a:lnTo>
                  <a:pt x="420838" y="154939"/>
                </a:lnTo>
                <a:lnTo>
                  <a:pt x="420132" y="151129"/>
                </a:lnTo>
                <a:lnTo>
                  <a:pt x="416688" y="146049"/>
                </a:lnTo>
                <a:lnTo>
                  <a:pt x="401565" y="146049"/>
                </a:lnTo>
                <a:lnTo>
                  <a:pt x="393341" y="144779"/>
                </a:lnTo>
                <a:lnTo>
                  <a:pt x="387248" y="140969"/>
                </a:lnTo>
                <a:lnTo>
                  <a:pt x="384897" y="134619"/>
                </a:lnTo>
                <a:lnTo>
                  <a:pt x="384881" y="69849"/>
                </a:lnTo>
                <a:lnTo>
                  <a:pt x="384372" y="31749"/>
                </a:lnTo>
                <a:lnTo>
                  <a:pt x="383322" y="0"/>
                </a:lnTo>
                <a:close/>
              </a:path>
              <a:path w="758190" h="726440">
                <a:moveTo>
                  <a:pt x="677596" y="490219"/>
                </a:moveTo>
                <a:lnTo>
                  <a:pt x="668285" y="490219"/>
                </a:lnTo>
                <a:lnTo>
                  <a:pt x="676743" y="495299"/>
                </a:lnTo>
                <a:lnTo>
                  <a:pt x="677340" y="491489"/>
                </a:lnTo>
                <a:lnTo>
                  <a:pt x="677596" y="490219"/>
                </a:lnTo>
                <a:close/>
              </a:path>
              <a:path w="758190" h="726440">
                <a:moveTo>
                  <a:pt x="462367" y="427989"/>
                </a:moveTo>
                <a:lnTo>
                  <a:pt x="459700" y="427989"/>
                </a:lnTo>
                <a:lnTo>
                  <a:pt x="391031" y="478789"/>
                </a:lnTo>
                <a:lnTo>
                  <a:pt x="531048" y="478789"/>
                </a:lnTo>
                <a:lnTo>
                  <a:pt x="462367" y="427989"/>
                </a:lnTo>
                <a:close/>
              </a:path>
              <a:path w="758190" h="726440">
                <a:moveTo>
                  <a:pt x="719525" y="248919"/>
                </a:moveTo>
                <a:lnTo>
                  <a:pt x="465478" y="248919"/>
                </a:lnTo>
                <a:lnTo>
                  <a:pt x="491717" y="330199"/>
                </a:lnTo>
                <a:lnTo>
                  <a:pt x="493863" y="331469"/>
                </a:lnTo>
                <a:lnTo>
                  <a:pt x="578762" y="331469"/>
                </a:lnTo>
                <a:lnTo>
                  <a:pt x="581506" y="340359"/>
                </a:lnTo>
                <a:lnTo>
                  <a:pt x="512824" y="389889"/>
                </a:lnTo>
                <a:lnTo>
                  <a:pt x="511998" y="392429"/>
                </a:lnTo>
                <a:lnTo>
                  <a:pt x="538237" y="473709"/>
                </a:lnTo>
                <a:lnTo>
                  <a:pt x="531048" y="478789"/>
                </a:lnTo>
                <a:lnTo>
                  <a:pt x="687383" y="478789"/>
                </a:lnTo>
                <a:lnTo>
                  <a:pt x="686598" y="477519"/>
                </a:lnTo>
                <a:lnTo>
                  <a:pt x="685049" y="476249"/>
                </a:lnTo>
                <a:lnTo>
                  <a:pt x="681886" y="473709"/>
                </a:lnTo>
                <a:lnTo>
                  <a:pt x="684363" y="472439"/>
                </a:lnTo>
                <a:lnTo>
                  <a:pt x="687239" y="468629"/>
                </a:lnTo>
                <a:lnTo>
                  <a:pt x="676730" y="468629"/>
                </a:lnTo>
                <a:lnTo>
                  <a:pt x="680426" y="463549"/>
                </a:lnTo>
                <a:lnTo>
                  <a:pt x="682471" y="458469"/>
                </a:lnTo>
                <a:lnTo>
                  <a:pt x="674673" y="457199"/>
                </a:lnTo>
                <a:lnTo>
                  <a:pt x="673276" y="453389"/>
                </a:lnTo>
                <a:lnTo>
                  <a:pt x="688229" y="453389"/>
                </a:lnTo>
                <a:lnTo>
                  <a:pt x="688841" y="452119"/>
                </a:lnTo>
                <a:lnTo>
                  <a:pt x="692591" y="450849"/>
                </a:lnTo>
                <a:lnTo>
                  <a:pt x="745343" y="450849"/>
                </a:lnTo>
                <a:lnTo>
                  <a:pt x="745925" y="449579"/>
                </a:lnTo>
                <a:lnTo>
                  <a:pt x="743570" y="444499"/>
                </a:lnTo>
                <a:lnTo>
                  <a:pt x="743187" y="438149"/>
                </a:lnTo>
                <a:lnTo>
                  <a:pt x="750847" y="429259"/>
                </a:lnTo>
                <a:lnTo>
                  <a:pt x="752270" y="422909"/>
                </a:lnTo>
                <a:lnTo>
                  <a:pt x="755724" y="414019"/>
                </a:lnTo>
                <a:lnTo>
                  <a:pt x="746237" y="405129"/>
                </a:lnTo>
                <a:lnTo>
                  <a:pt x="755026" y="398779"/>
                </a:lnTo>
                <a:lnTo>
                  <a:pt x="750809" y="394969"/>
                </a:lnTo>
                <a:lnTo>
                  <a:pt x="752700" y="382269"/>
                </a:lnTo>
                <a:lnTo>
                  <a:pt x="756504" y="368299"/>
                </a:lnTo>
                <a:lnTo>
                  <a:pt x="758162" y="355599"/>
                </a:lnTo>
                <a:lnTo>
                  <a:pt x="754265" y="347979"/>
                </a:lnTo>
                <a:lnTo>
                  <a:pt x="745691" y="347979"/>
                </a:lnTo>
                <a:lnTo>
                  <a:pt x="743570" y="344169"/>
                </a:lnTo>
                <a:lnTo>
                  <a:pt x="748282" y="336549"/>
                </a:lnTo>
                <a:lnTo>
                  <a:pt x="741322" y="331469"/>
                </a:lnTo>
                <a:lnTo>
                  <a:pt x="740649" y="326389"/>
                </a:lnTo>
                <a:lnTo>
                  <a:pt x="737843" y="318769"/>
                </a:lnTo>
                <a:lnTo>
                  <a:pt x="735294" y="312419"/>
                </a:lnTo>
                <a:lnTo>
                  <a:pt x="732221" y="307339"/>
                </a:lnTo>
                <a:lnTo>
                  <a:pt x="728622" y="302259"/>
                </a:lnTo>
                <a:lnTo>
                  <a:pt x="724495" y="295909"/>
                </a:lnTo>
                <a:lnTo>
                  <a:pt x="720900" y="270509"/>
                </a:lnTo>
                <a:lnTo>
                  <a:pt x="719525" y="248919"/>
                </a:lnTo>
                <a:close/>
              </a:path>
              <a:path w="758190" h="726440">
                <a:moveTo>
                  <a:pt x="717627" y="463549"/>
                </a:moveTo>
                <a:lnTo>
                  <a:pt x="705889" y="463549"/>
                </a:lnTo>
                <a:lnTo>
                  <a:pt x="703743" y="466089"/>
                </a:lnTo>
                <a:lnTo>
                  <a:pt x="697383" y="471169"/>
                </a:lnTo>
                <a:lnTo>
                  <a:pt x="693677" y="474979"/>
                </a:lnTo>
                <a:lnTo>
                  <a:pt x="699489" y="474979"/>
                </a:lnTo>
                <a:lnTo>
                  <a:pt x="710595" y="468629"/>
                </a:lnTo>
                <a:lnTo>
                  <a:pt x="717627" y="463549"/>
                </a:lnTo>
                <a:close/>
              </a:path>
              <a:path w="758190" h="726440">
                <a:moveTo>
                  <a:pt x="688198" y="467359"/>
                </a:moveTo>
                <a:lnTo>
                  <a:pt x="676730" y="468629"/>
                </a:lnTo>
                <a:lnTo>
                  <a:pt x="687239" y="468629"/>
                </a:lnTo>
                <a:lnTo>
                  <a:pt x="688198" y="467359"/>
                </a:lnTo>
                <a:close/>
              </a:path>
              <a:path w="758190" h="726440">
                <a:moveTo>
                  <a:pt x="745343" y="450849"/>
                </a:moveTo>
                <a:lnTo>
                  <a:pt x="692591" y="450849"/>
                </a:lnTo>
                <a:lnTo>
                  <a:pt x="695176" y="454659"/>
                </a:lnTo>
                <a:lnTo>
                  <a:pt x="694129" y="461009"/>
                </a:lnTo>
                <a:lnTo>
                  <a:pt x="692882" y="466089"/>
                </a:lnTo>
                <a:lnTo>
                  <a:pt x="696033" y="466089"/>
                </a:lnTo>
                <a:lnTo>
                  <a:pt x="701171" y="464819"/>
                </a:lnTo>
                <a:lnTo>
                  <a:pt x="705889" y="463549"/>
                </a:lnTo>
                <a:lnTo>
                  <a:pt x="717627" y="463549"/>
                </a:lnTo>
                <a:lnTo>
                  <a:pt x="721144" y="461009"/>
                </a:lnTo>
                <a:lnTo>
                  <a:pt x="732037" y="454659"/>
                </a:lnTo>
                <a:lnTo>
                  <a:pt x="744180" y="453389"/>
                </a:lnTo>
                <a:lnTo>
                  <a:pt x="745343" y="450849"/>
                </a:lnTo>
                <a:close/>
              </a:path>
              <a:path w="758190" h="726440">
                <a:moveTo>
                  <a:pt x="688229" y="453389"/>
                </a:moveTo>
                <a:lnTo>
                  <a:pt x="678610" y="453389"/>
                </a:lnTo>
                <a:lnTo>
                  <a:pt x="681683" y="457199"/>
                </a:lnTo>
                <a:lnTo>
                  <a:pt x="686395" y="457199"/>
                </a:lnTo>
                <a:lnTo>
                  <a:pt x="688229" y="453389"/>
                </a:lnTo>
                <a:close/>
              </a:path>
              <a:path w="758190" h="726440">
                <a:moveTo>
                  <a:pt x="753616" y="346709"/>
                </a:moveTo>
                <a:lnTo>
                  <a:pt x="745691" y="347979"/>
                </a:lnTo>
                <a:lnTo>
                  <a:pt x="754265" y="347979"/>
                </a:lnTo>
                <a:lnTo>
                  <a:pt x="753616" y="346709"/>
                </a:lnTo>
                <a:close/>
              </a:path>
              <a:path w="758190" h="726440">
                <a:moveTo>
                  <a:pt x="548549" y="171449"/>
                </a:moveTo>
                <a:lnTo>
                  <a:pt x="545349" y="173989"/>
                </a:lnTo>
                <a:lnTo>
                  <a:pt x="545907" y="176529"/>
                </a:lnTo>
                <a:lnTo>
                  <a:pt x="545802" y="177799"/>
                </a:lnTo>
                <a:lnTo>
                  <a:pt x="545696" y="179069"/>
                </a:lnTo>
                <a:lnTo>
                  <a:pt x="545590" y="180339"/>
                </a:lnTo>
                <a:lnTo>
                  <a:pt x="538935" y="181609"/>
                </a:lnTo>
                <a:lnTo>
                  <a:pt x="540599" y="186689"/>
                </a:lnTo>
                <a:lnTo>
                  <a:pt x="537056" y="190499"/>
                </a:lnTo>
                <a:lnTo>
                  <a:pt x="712751" y="190499"/>
                </a:lnTo>
                <a:lnTo>
                  <a:pt x="711079" y="189229"/>
                </a:lnTo>
                <a:lnTo>
                  <a:pt x="695604" y="189229"/>
                </a:lnTo>
                <a:lnTo>
                  <a:pt x="694378" y="187959"/>
                </a:lnTo>
                <a:lnTo>
                  <a:pt x="584185" y="187959"/>
                </a:lnTo>
                <a:lnTo>
                  <a:pt x="580617" y="184149"/>
                </a:lnTo>
                <a:lnTo>
                  <a:pt x="569736" y="177799"/>
                </a:lnTo>
                <a:lnTo>
                  <a:pt x="560312" y="177799"/>
                </a:lnTo>
                <a:lnTo>
                  <a:pt x="550416" y="172719"/>
                </a:lnTo>
                <a:lnTo>
                  <a:pt x="548549" y="171449"/>
                </a:lnTo>
                <a:close/>
              </a:path>
              <a:path w="758190" h="726440">
                <a:moveTo>
                  <a:pt x="709406" y="187959"/>
                </a:moveTo>
                <a:lnTo>
                  <a:pt x="702486" y="187959"/>
                </a:lnTo>
                <a:lnTo>
                  <a:pt x="695604" y="189229"/>
                </a:lnTo>
                <a:lnTo>
                  <a:pt x="711079" y="189229"/>
                </a:lnTo>
                <a:lnTo>
                  <a:pt x="709406" y="187959"/>
                </a:lnTo>
                <a:close/>
              </a:path>
              <a:path w="758190" h="726440">
                <a:moveTo>
                  <a:pt x="647228" y="166369"/>
                </a:moveTo>
                <a:lnTo>
                  <a:pt x="641399" y="171449"/>
                </a:lnTo>
                <a:lnTo>
                  <a:pt x="634109" y="173989"/>
                </a:lnTo>
                <a:lnTo>
                  <a:pt x="604226" y="173989"/>
                </a:lnTo>
                <a:lnTo>
                  <a:pt x="596669" y="175259"/>
                </a:lnTo>
                <a:lnTo>
                  <a:pt x="593723" y="182879"/>
                </a:lnTo>
                <a:lnTo>
                  <a:pt x="583748" y="182879"/>
                </a:lnTo>
                <a:lnTo>
                  <a:pt x="584076" y="186689"/>
                </a:lnTo>
                <a:lnTo>
                  <a:pt x="584185" y="187959"/>
                </a:lnTo>
                <a:lnTo>
                  <a:pt x="694378" y="187959"/>
                </a:lnTo>
                <a:lnTo>
                  <a:pt x="690700" y="184149"/>
                </a:lnTo>
                <a:lnTo>
                  <a:pt x="684732" y="182879"/>
                </a:lnTo>
                <a:lnTo>
                  <a:pt x="586649" y="182879"/>
                </a:lnTo>
                <a:lnTo>
                  <a:pt x="583639" y="181609"/>
                </a:lnTo>
                <a:lnTo>
                  <a:pt x="678764" y="181609"/>
                </a:lnTo>
                <a:lnTo>
                  <a:pt x="667935" y="176529"/>
                </a:lnTo>
                <a:lnTo>
                  <a:pt x="647228" y="166369"/>
                </a:lnTo>
                <a:close/>
              </a:path>
              <a:path w="758190" h="726440">
                <a:moveTo>
                  <a:pt x="510347" y="167639"/>
                </a:moveTo>
                <a:lnTo>
                  <a:pt x="506093" y="172719"/>
                </a:lnTo>
                <a:lnTo>
                  <a:pt x="502181" y="175259"/>
                </a:lnTo>
                <a:lnTo>
                  <a:pt x="500695" y="181609"/>
                </a:lnTo>
                <a:lnTo>
                  <a:pt x="535049" y="181609"/>
                </a:lnTo>
                <a:lnTo>
                  <a:pt x="536046" y="180339"/>
                </a:lnTo>
                <a:lnTo>
                  <a:pt x="524700" y="180339"/>
                </a:lnTo>
                <a:lnTo>
                  <a:pt x="522070" y="179069"/>
                </a:lnTo>
                <a:lnTo>
                  <a:pt x="522180" y="176529"/>
                </a:lnTo>
                <a:lnTo>
                  <a:pt x="511236" y="176529"/>
                </a:lnTo>
                <a:lnTo>
                  <a:pt x="510347" y="167639"/>
                </a:lnTo>
                <a:close/>
              </a:path>
              <a:path w="758190" h="726440">
                <a:moveTo>
                  <a:pt x="534191" y="173989"/>
                </a:moveTo>
                <a:lnTo>
                  <a:pt x="529409" y="176529"/>
                </a:lnTo>
                <a:lnTo>
                  <a:pt x="524700" y="180339"/>
                </a:lnTo>
                <a:lnTo>
                  <a:pt x="536046" y="180339"/>
                </a:lnTo>
                <a:lnTo>
                  <a:pt x="537043" y="179069"/>
                </a:lnTo>
                <a:lnTo>
                  <a:pt x="534191" y="173989"/>
                </a:lnTo>
                <a:close/>
              </a:path>
              <a:path w="758190" h="726440">
                <a:moveTo>
                  <a:pt x="565384" y="175259"/>
                </a:moveTo>
                <a:lnTo>
                  <a:pt x="561959" y="175259"/>
                </a:lnTo>
                <a:lnTo>
                  <a:pt x="560312" y="177799"/>
                </a:lnTo>
                <a:lnTo>
                  <a:pt x="569736" y="177799"/>
                </a:lnTo>
                <a:lnTo>
                  <a:pt x="565384" y="175259"/>
                </a:lnTo>
                <a:close/>
              </a:path>
              <a:path w="758190" h="726440">
                <a:moveTo>
                  <a:pt x="518056" y="173989"/>
                </a:moveTo>
                <a:lnTo>
                  <a:pt x="515364" y="175259"/>
                </a:lnTo>
                <a:lnTo>
                  <a:pt x="511236" y="176529"/>
                </a:lnTo>
                <a:lnTo>
                  <a:pt x="522180" y="176529"/>
                </a:lnTo>
                <a:lnTo>
                  <a:pt x="522235" y="175259"/>
                </a:lnTo>
                <a:lnTo>
                  <a:pt x="518056" y="173989"/>
                </a:lnTo>
                <a:close/>
              </a:path>
              <a:path w="758190" h="726440">
                <a:moveTo>
                  <a:pt x="625638" y="170179"/>
                </a:moveTo>
                <a:lnTo>
                  <a:pt x="617218" y="171449"/>
                </a:lnTo>
                <a:lnTo>
                  <a:pt x="612379" y="173989"/>
                </a:lnTo>
                <a:lnTo>
                  <a:pt x="634109" y="173989"/>
                </a:lnTo>
                <a:lnTo>
                  <a:pt x="625638" y="170179"/>
                </a:lnTo>
                <a:close/>
              </a:path>
              <a:path w="758190" h="726440">
                <a:moveTo>
                  <a:pt x="491196" y="168909"/>
                </a:moveTo>
                <a:lnTo>
                  <a:pt x="483004" y="172719"/>
                </a:lnTo>
                <a:lnTo>
                  <a:pt x="492555" y="172719"/>
                </a:lnTo>
                <a:lnTo>
                  <a:pt x="491196" y="168909"/>
                </a:lnTo>
                <a:close/>
              </a:path>
              <a:path w="758190" h="726440">
                <a:moveTo>
                  <a:pt x="466431" y="158749"/>
                </a:moveTo>
                <a:lnTo>
                  <a:pt x="466351" y="161289"/>
                </a:lnTo>
                <a:lnTo>
                  <a:pt x="466232" y="165099"/>
                </a:lnTo>
                <a:lnTo>
                  <a:pt x="466113" y="168909"/>
                </a:lnTo>
                <a:lnTo>
                  <a:pt x="483811" y="168909"/>
                </a:lnTo>
                <a:lnTo>
                  <a:pt x="484617" y="165099"/>
                </a:lnTo>
                <a:lnTo>
                  <a:pt x="483756" y="162559"/>
                </a:lnTo>
                <a:lnTo>
                  <a:pt x="475538" y="162559"/>
                </a:lnTo>
                <a:lnTo>
                  <a:pt x="471460" y="161289"/>
                </a:lnTo>
                <a:lnTo>
                  <a:pt x="466431" y="158749"/>
                </a:lnTo>
                <a:close/>
              </a:path>
              <a:path w="758190" h="726440">
                <a:moveTo>
                  <a:pt x="455117" y="161289"/>
                </a:moveTo>
                <a:lnTo>
                  <a:pt x="447757" y="162559"/>
                </a:lnTo>
                <a:lnTo>
                  <a:pt x="456726" y="162559"/>
                </a:lnTo>
                <a:lnTo>
                  <a:pt x="455117" y="161289"/>
                </a:lnTo>
                <a:close/>
              </a:path>
              <a:path w="758190" h="726440">
                <a:moveTo>
                  <a:pt x="483326" y="161289"/>
                </a:moveTo>
                <a:lnTo>
                  <a:pt x="479896" y="161289"/>
                </a:lnTo>
                <a:lnTo>
                  <a:pt x="475538" y="162559"/>
                </a:lnTo>
                <a:lnTo>
                  <a:pt x="483756" y="162559"/>
                </a:lnTo>
                <a:lnTo>
                  <a:pt x="483326" y="161289"/>
                </a:lnTo>
                <a:close/>
              </a:path>
              <a:path w="758190" h="726440">
                <a:moveTo>
                  <a:pt x="429474" y="157479"/>
                </a:moveTo>
                <a:lnTo>
                  <a:pt x="421435" y="161289"/>
                </a:lnTo>
                <a:lnTo>
                  <a:pt x="437913" y="161289"/>
                </a:lnTo>
                <a:lnTo>
                  <a:pt x="433284" y="158749"/>
                </a:lnTo>
                <a:lnTo>
                  <a:pt x="429474" y="157479"/>
                </a:lnTo>
                <a:close/>
              </a:path>
              <a:path w="758190" h="726440">
                <a:moveTo>
                  <a:pt x="412687" y="142239"/>
                </a:moveTo>
                <a:lnTo>
                  <a:pt x="410310" y="143509"/>
                </a:lnTo>
                <a:lnTo>
                  <a:pt x="401565" y="146049"/>
                </a:lnTo>
                <a:lnTo>
                  <a:pt x="416688" y="146049"/>
                </a:lnTo>
                <a:lnTo>
                  <a:pt x="412687" y="142239"/>
                </a:lnTo>
                <a:close/>
              </a:path>
            </a:pathLst>
          </a:custGeom>
          <a:solidFill>
            <a:srgbClr val="82EDA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A20697-EF0F-A04F-DD55-3F8E438B09CD}"/>
              </a:ext>
            </a:extLst>
          </p:cNvPr>
          <p:cNvGrpSpPr/>
          <p:nvPr/>
        </p:nvGrpSpPr>
        <p:grpSpPr>
          <a:xfrm>
            <a:off x="1389583" y="561009"/>
            <a:ext cx="3396849" cy="195580"/>
            <a:chOff x="1389583" y="561009"/>
            <a:chExt cx="3396849" cy="195580"/>
          </a:xfrm>
        </p:grpSpPr>
        <p:grpSp>
          <p:nvGrpSpPr>
            <p:cNvPr id="4" name="object 4">
              <a:extLst>
                <a:ext uri="{FF2B5EF4-FFF2-40B4-BE49-F238E27FC236}">
                  <a16:creationId xmlns:a16="http://schemas.microsoft.com/office/drawing/2014/main" id="{7F09091A-C8A2-A99A-3661-FB9F82EA3F7F}"/>
                </a:ext>
              </a:extLst>
            </p:cNvPr>
            <p:cNvGrpSpPr/>
            <p:nvPr/>
          </p:nvGrpSpPr>
          <p:grpSpPr>
            <a:xfrm>
              <a:off x="1389583" y="567643"/>
              <a:ext cx="596265" cy="144780"/>
              <a:chOff x="1389583" y="567643"/>
              <a:chExt cx="596265" cy="144780"/>
            </a:xfrm>
          </p:grpSpPr>
          <p:pic>
            <p:nvPicPr>
              <p:cNvPr id="5" name="object 5">
                <a:extLst>
                  <a:ext uri="{FF2B5EF4-FFF2-40B4-BE49-F238E27FC236}">
                    <a16:creationId xmlns:a16="http://schemas.microsoft.com/office/drawing/2014/main" id="{17C42FC1-E749-1D39-6BA1-B5ED8036BE52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389583" y="569650"/>
                <a:ext cx="144564" cy="140436"/>
              </a:xfrm>
              <a:prstGeom prst="rect">
                <a:avLst/>
              </a:prstGeom>
            </p:spPr>
          </p:pic>
          <p:pic>
            <p:nvPicPr>
              <p:cNvPr id="6" name="object 6">
                <a:extLst>
                  <a:ext uri="{FF2B5EF4-FFF2-40B4-BE49-F238E27FC236}">
                    <a16:creationId xmlns:a16="http://schemas.microsoft.com/office/drawing/2014/main" id="{93AE2425-9DAD-ECA5-F573-D2AF01A098C8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72257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7" name="object 7">
                <a:extLst>
                  <a:ext uri="{FF2B5EF4-FFF2-40B4-BE49-F238E27FC236}">
                    <a16:creationId xmlns:a16="http://schemas.microsoft.com/office/drawing/2014/main" id="{C315B790-524A-7917-7CDF-31D4343B0390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40527" y="569650"/>
                <a:ext cx="105371" cy="140436"/>
              </a:xfrm>
              <a:prstGeom prst="rect">
                <a:avLst/>
              </a:prstGeom>
            </p:spPr>
          </p:pic>
          <p:pic>
            <p:nvPicPr>
              <p:cNvPr id="8" name="object 8">
                <a:extLst>
                  <a:ext uri="{FF2B5EF4-FFF2-40B4-BE49-F238E27FC236}">
                    <a16:creationId xmlns:a16="http://schemas.microsoft.com/office/drawing/2014/main" id="{42DFD09E-705C-98FA-08CD-1B04122718D0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79027" y="567643"/>
                <a:ext cx="106629" cy="144360"/>
              </a:xfrm>
              <a:prstGeom prst="rect">
                <a:avLst/>
              </a:prstGeom>
            </p:spPr>
          </p:pic>
        </p:grp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C0728C0A-E8B9-330F-1F68-F5DCC54C0C42}"/>
                </a:ext>
              </a:extLst>
            </p:cNvPr>
            <p:cNvSpPr/>
            <p:nvPr/>
          </p:nvSpPr>
          <p:spPr>
            <a:xfrm>
              <a:off x="2030285" y="569124"/>
              <a:ext cx="111125" cy="140970"/>
            </a:xfrm>
            <a:custGeom>
              <a:avLst/>
              <a:gdLst/>
              <a:ahLst/>
              <a:cxnLst/>
              <a:rect l="l" t="t" r="r" b="b"/>
              <a:pathLst>
                <a:path w="111125" h="140970">
                  <a:moveTo>
                    <a:pt x="110756" y="0"/>
                  </a:moveTo>
                  <a:lnTo>
                    <a:pt x="87706" y="0"/>
                  </a:lnTo>
                  <a:lnTo>
                    <a:pt x="87706" y="58420"/>
                  </a:lnTo>
                  <a:lnTo>
                    <a:pt x="22961" y="584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58420"/>
                  </a:lnTo>
                  <a:lnTo>
                    <a:pt x="0" y="77470"/>
                  </a:lnTo>
                  <a:lnTo>
                    <a:pt x="0" y="140970"/>
                  </a:lnTo>
                  <a:lnTo>
                    <a:pt x="22961" y="140970"/>
                  </a:lnTo>
                  <a:lnTo>
                    <a:pt x="22961" y="77470"/>
                  </a:lnTo>
                  <a:lnTo>
                    <a:pt x="87706" y="77470"/>
                  </a:lnTo>
                  <a:lnTo>
                    <a:pt x="87706" y="140970"/>
                  </a:lnTo>
                  <a:lnTo>
                    <a:pt x="110756" y="140970"/>
                  </a:lnTo>
                  <a:lnTo>
                    <a:pt x="110756" y="77470"/>
                  </a:lnTo>
                  <a:lnTo>
                    <a:pt x="110756" y="58420"/>
                  </a:lnTo>
                  <a:lnTo>
                    <a:pt x="1107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0" name="object 10">
              <a:extLst>
                <a:ext uri="{FF2B5EF4-FFF2-40B4-BE49-F238E27FC236}">
                  <a16:creationId xmlns:a16="http://schemas.microsoft.com/office/drawing/2014/main" id="{14D0E910-83D5-FDD5-BE01-DB89BA4FC376}"/>
                </a:ext>
              </a:extLst>
            </p:cNvPr>
            <p:cNvGrpSpPr/>
            <p:nvPr/>
          </p:nvGrpSpPr>
          <p:grpSpPr>
            <a:xfrm>
              <a:off x="2258194" y="567634"/>
              <a:ext cx="198755" cy="144780"/>
              <a:chOff x="2258194" y="567634"/>
              <a:chExt cx="198755" cy="144780"/>
            </a:xfrm>
          </p:grpSpPr>
          <p:pic>
            <p:nvPicPr>
              <p:cNvPr id="11" name="object 11">
                <a:extLst>
                  <a:ext uri="{FF2B5EF4-FFF2-40B4-BE49-F238E27FC236}">
                    <a16:creationId xmlns:a16="http://schemas.microsoft.com/office/drawing/2014/main" id="{9F304AC2-061C-3C01-A80C-A2636A429D06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258194" y="567634"/>
                <a:ext cx="94424" cy="144373"/>
              </a:xfrm>
              <a:prstGeom prst="rect">
                <a:avLst/>
              </a:prstGeom>
            </p:spPr>
          </p:pic>
          <p:sp>
            <p:nvSpPr>
              <p:cNvPr id="12" name="object 12">
                <a:extLst>
                  <a:ext uri="{FF2B5EF4-FFF2-40B4-BE49-F238E27FC236}">
                    <a16:creationId xmlns:a16="http://schemas.microsoft.com/office/drawing/2014/main" id="{75F57211-8B9C-1D46-7214-3512F5764465}"/>
                  </a:ext>
                </a:extLst>
              </p:cNvPr>
              <p:cNvSpPr/>
              <p:nvPr/>
            </p:nvSpPr>
            <p:spPr>
              <a:xfrm>
                <a:off x="2396689" y="569650"/>
                <a:ext cx="6032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140970">
                    <a:moveTo>
                      <a:pt x="60134" y="0"/>
                    </a:moveTo>
                    <a:lnTo>
                      <a:pt x="41313" y="0"/>
                    </a:lnTo>
                    <a:lnTo>
                      <a:pt x="0" y="32473"/>
                    </a:lnTo>
                    <a:lnTo>
                      <a:pt x="11341" y="46786"/>
                    </a:lnTo>
                    <a:lnTo>
                      <a:pt x="30350" y="31256"/>
                    </a:lnTo>
                    <a:lnTo>
                      <a:pt x="38328" y="24015"/>
                    </a:lnTo>
                    <a:lnTo>
                      <a:pt x="37995" y="29189"/>
                    </a:lnTo>
                    <a:lnTo>
                      <a:pt x="37614" y="42062"/>
                    </a:lnTo>
                    <a:lnTo>
                      <a:pt x="37566" y="140436"/>
                    </a:lnTo>
                    <a:lnTo>
                      <a:pt x="60134" y="140436"/>
                    </a:lnTo>
                    <a:lnTo>
                      <a:pt x="6013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3" name="object 13">
              <a:extLst>
                <a:ext uri="{FF2B5EF4-FFF2-40B4-BE49-F238E27FC236}">
                  <a16:creationId xmlns:a16="http://schemas.microsoft.com/office/drawing/2014/main" id="{7FB2CC53-9804-37A6-051E-8C56AF28C9D2}"/>
                </a:ext>
              </a:extLst>
            </p:cNvPr>
            <p:cNvGrpSpPr/>
            <p:nvPr/>
          </p:nvGrpSpPr>
          <p:grpSpPr>
            <a:xfrm>
              <a:off x="2521737" y="569079"/>
              <a:ext cx="371475" cy="141605"/>
              <a:chOff x="2521737" y="569079"/>
              <a:chExt cx="371475" cy="141605"/>
            </a:xfrm>
          </p:grpSpPr>
          <p:sp>
            <p:nvSpPr>
              <p:cNvPr id="14" name="object 14">
                <a:extLst>
                  <a:ext uri="{FF2B5EF4-FFF2-40B4-BE49-F238E27FC236}">
                    <a16:creationId xmlns:a16="http://schemas.microsoft.com/office/drawing/2014/main" id="{56372C23-A2A2-3C35-02F3-9DF895990BAD}"/>
                  </a:ext>
                </a:extLst>
              </p:cNvPr>
              <p:cNvSpPr/>
              <p:nvPr/>
            </p:nvSpPr>
            <p:spPr>
              <a:xfrm>
                <a:off x="2521737" y="648131"/>
                <a:ext cx="83185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83185" h="18415">
                    <a:moveTo>
                      <a:pt x="82613" y="0"/>
                    </a:moveTo>
                    <a:lnTo>
                      <a:pt x="0" y="0"/>
                    </a:lnTo>
                    <a:lnTo>
                      <a:pt x="0" y="18249"/>
                    </a:lnTo>
                    <a:lnTo>
                      <a:pt x="82613" y="18249"/>
                    </a:lnTo>
                    <a:lnTo>
                      <a:pt x="8261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5" name="object 15">
                <a:extLst>
                  <a:ext uri="{FF2B5EF4-FFF2-40B4-BE49-F238E27FC236}">
                    <a16:creationId xmlns:a16="http://schemas.microsoft.com/office/drawing/2014/main" id="{F6AE63D5-F191-4E96-41E2-D1D65B001DEF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631894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16" name="object 16">
                <a:extLst>
                  <a:ext uri="{FF2B5EF4-FFF2-40B4-BE49-F238E27FC236}">
                    <a16:creationId xmlns:a16="http://schemas.microsoft.com/office/drawing/2014/main" id="{369EB085-1E56-DD6C-94D2-75B29A5910CC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800164" y="569657"/>
                <a:ext cx="92989" cy="140423"/>
              </a:xfrm>
              <a:prstGeom prst="rect">
                <a:avLst/>
              </a:prstGeom>
            </p:spPr>
          </p:pic>
        </p:grpSp>
        <p:grpSp>
          <p:nvGrpSpPr>
            <p:cNvPr id="17" name="object 17">
              <a:extLst>
                <a:ext uri="{FF2B5EF4-FFF2-40B4-BE49-F238E27FC236}">
                  <a16:creationId xmlns:a16="http://schemas.microsoft.com/office/drawing/2014/main" id="{6BCE098F-98AF-FD1F-E6A5-14BFDCA3BBC7}"/>
                </a:ext>
              </a:extLst>
            </p:cNvPr>
            <p:cNvGrpSpPr/>
            <p:nvPr/>
          </p:nvGrpSpPr>
          <p:grpSpPr>
            <a:xfrm>
              <a:off x="2940865" y="569650"/>
              <a:ext cx="168910" cy="140970"/>
              <a:chOff x="2940865" y="569650"/>
              <a:chExt cx="168910" cy="140970"/>
            </a:xfrm>
          </p:grpSpPr>
          <p:pic>
            <p:nvPicPr>
              <p:cNvPr id="18" name="object 18">
                <a:extLst>
                  <a:ext uri="{FF2B5EF4-FFF2-40B4-BE49-F238E27FC236}">
                    <a16:creationId xmlns:a16="http://schemas.microsoft.com/office/drawing/2014/main" id="{4C8CD405-5E96-6FB9-68BF-7C9E199765B7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940865" y="569650"/>
                <a:ext cx="105371" cy="140436"/>
              </a:xfrm>
              <a:prstGeom prst="rect">
                <a:avLst/>
              </a:prstGeom>
            </p:spPr>
          </p:pic>
          <p:sp>
            <p:nvSpPr>
              <p:cNvPr id="19" name="object 19">
                <a:extLst>
                  <a:ext uri="{FF2B5EF4-FFF2-40B4-BE49-F238E27FC236}">
                    <a16:creationId xmlns:a16="http://schemas.microsoft.com/office/drawing/2014/main" id="{58AC15E8-D145-6BB4-BA26-F7AFDF585CDE}"/>
                  </a:ext>
                </a:extLst>
              </p:cNvPr>
              <p:cNvSpPr/>
              <p:nvPr/>
            </p:nvSpPr>
            <p:spPr>
              <a:xfrm>
                <a:off x="3086277" y="569658"/>
                <a:ext cx="2349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23494" h="140970">
                    <a:moveTo>
                      <a:pt x="22961" y="0"/>
                    </a:moveTo>
                    <a:lnTo>
                      <a:pt x="0" y="0"/>
                    </a:lnTo>
                    <a:lnTo>
                      <a:pt x="0" y="140436"/>
                    </a:lnTo>
                    <a:lnTo>
                      <a:pt x="22961" y="140436"/>
                    </a:lnTo>
                    <a:lnTo>
                      <a:pt x="2296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74206954-E880-35F8-C9C4-868826954CA7}"/>
                </a:ext>
              </a:extLst>
            </p:cNvPr>
            <p:cNvSpPr/>
            <p:nvPr/>
          </p:nvSpPr>
          <p:spPr>
            <a:xfrm>
              <a:off x="3165983" y="569124"/>
              <a:ext cx="82550" cy="140970"/>
            </a:xfrm>
            <a:custGeom>
              <a:avLst/>
              <a:gdLst/>
              <a:ahLst/>
              <a:cxnLst/>
              <a:rect l="l" t="t" r="r" b="b"/>
              <a:pathLst>
                <a:path w="82550" h="140970">
                  <a:moveTo>
                    <a:pt x="82423" y="121920"/>
                  </a:moveTo>
                  <a:lnTo>
                    <a:pt x="22961" y="1219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121920"/>
                  </a:lnTo>
                  <a:lnTo>
                    <a:pt x="0" y="140970"/>
                  </a:lnTo>
                  <a:lnTo>
                    <a:pt x="82423" y="140970"/>
                  </a:lnTo>
                  <a:lnTo>
                    <a:pt x="82423" y="1219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>
              <a:extLst>
                <a:ext uri="{FF2B5EF4-FFF2-40B4-BE49-F238E27FC236}">
                  <a16:creationId xmlns:a16="http://schemas.microsoft.com/office/drawing/2014/main" id="{A25592D8-FAF8-8921-AF9C-310A0D58382B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52775" y="567634"/>
              <a:ext cx="94424" cy="144373"/>
            </a:xfrm>
            <a:prstGeom prst="rect">
              <a:avLst/>
            </a:prstGeom>
          </p:spPr>
        </p:pic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1DD9807C-2461-ACB4-D7FE-0BD47145A8EB}"/>
                </a:ext>
              </a:extLst>
            </p:cNvPr>
            <p:cNvSpPr/>
            <p:nvPr/>
          </p:nvSpPr>
          <p:spPr>
            <a:xfrm>
              <a:off x="3592690" y="561009"/>
              <a:ext cx="17780" cy="195580"/>
            </a:xfrm>
            <a:custGeom>
              <a:avLst/>
              <a:gdLst/>
              <a:ahLst/>
              <a:cxnLst/>
              <a:rect l="l" t="t" r="r" b="b"/>
              <a:pathLst>
                <a:path w="17779" h="195579">
                  <a:moveTo>
                    <a:pt x="17297" y="0"/>
                  </a:moveTo>
                  <a:lnTo>
                    <a:pt x="0" y="0"/>
                  </a:lnTo>
                  <a:lnTo>
                    <a:pt x="0" y="195287"/>
                  </a:lnTo>
                  <a:lnTo>
                    <a:pt x="17297" y="195287"/>
                  </a:lnTo>
                  <a:lnTo>
                    <a:pt x="172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3" name="object 23">
              <a:extLst>
                <a:ext uri="{FF2B5EF4-FFF2-40B4-BE49-F238E27FC236}">
                  <a16:creationId xmlns:a16="http://schemas.microsoft.com/office/drawing/2014/main" id="{44D53B21-B414-8F8C-EE5A-0F399E2D9562}"/>
                </a:ext>
              </a:extLst>
            </p:cNvPr>
            <p:cNvGrpSpPr/>
            <p:nvPr/>
          </p:nvGrpSpPr>
          <p:grpSpPr>
            <a:xfrm>
              <a:off x="3760272" y="576456"/>
              <a:ext cx="1026160" cy="135890"/>
              <a:chOff x="3760272" y="576456"/>
              <a:chExt cx="1026160" cy="135890"/>
            </a:xfrm>
          </p:grpSpPr>
          <p:sp>
            <p:nvSpPr>
              <p:cNvPr id="24" name="object 24">
                <a:extLst>
                  <a:ext uri="{FF2B5EF4-FFF2-40B4-BE49-F238E27FC236}">
                    <a16:creationId xmlns:a16="http://schemas.microsoft.com/office/drawing/2014/main" id="{95CA654B-2AA1-7DAA-31BA-2C597AD335D8}"/>
                  </a:ext>
                </a:extLst>
              </p:cNvPr>
              <p:cNvSpPr/>
              <p:nvPr/>
            </p:nvSpPr>
            <p:spPr>
              <a:xfrm>
                <a:off x="3760267" y="578014"/>
                <a:ext cx="1130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13029" h="132079">
                    <a:moveTo>
                      <a:pt x="112763" y="0"/>
                    </a:moveTo>
                    <a:lnTo>
                      <a:pt x="77038" y="0"/>
                    </a:lnTo>
                    <a:lnTo>
                      <a:pt x="77038" y="49530"/>
                    </a:lnTo>
                    <a:lnTo>
                      <a:pt x="35725" y="49530"/>
                    </a:lnTo>
                    <a:lnTo>
                      <a:pt x="35725" y="0"/>
                    </a:lnTo>
                    <a:lnTo>
                      <a:pt x="0" y="0"/>
                    </a:lnTo>
                    <a:lnTo>
                      <a:pt x="0" y="49530"/>
                    </a:lnTo>
                    <a:lnTo>
                      <a:pt x="0" y="78740"/>
                    </a:lnTo>
                    <a:lnTo>
                      <a:pt x="0" y="132080"/>
                    </a:lnTo>
                    <a:lnTo>
                      <a:pt x="35725" y="132080"/>
                    </a:lnTo>
                    <a:lnTo>
                      <a:pt x="35725" y="78740"/>
                    </a:lnTo>
                    <a:lnTo>
                      <a:pt x="77038" y="78740"/>
                    </a:lnTo>
                    <a:lnTo>
                      <a:pt x="77038" y="132080"/>
                    </a:lnTo>
                    <a:lnTo>
                      <a:pt x="112763" y="132080"/>
                    </a:lnTo>
                    <a:lnTo>
                      <a:pt x="112763" y="78740"/>
                    </a:lnTo>
                    <a:lnTo>
                      <a:pt x="112763" y="49530"/>
                    </a:lnTo>
                    <a:lnTo>
                      <a:pt x="11276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5" name="object 25">
                <a:extLst>
                  <a:ext uri="{FF2B5EF4-FFF2-40B4-BE49-F238E27FC236}">
                    <a16:creationId xmlns:a16="http://schemas.microsoft.com/office/drawing/2014/main" id="{5FFB0063-8AA0-C5DC-2F7E-631B4328F888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3915048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26" name="object 26">
                <a:extLst>
                  <a:ext uri="{FF2B5EF4-FFF2-40B4-BE49-F238E27FC236}">
                    <a16:creationId xmlns:a16="http://schemas.microsoft.com/office/drawing/2014/main" id="{CE7E7E1D-CBD3-F6E2-CAB2-86163C7511AD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4084473" y="578515"/>
                <a:ext cx="112585" cy="133375"/>
              </a:xfrm>
              <a:prstGeom prst="rect">
                <a:avLst/>
              </a:prstGeom>
            </p:spPr>
          </p:pic>
          <p:pic>
            <p:nvPicPr>
              <p:cNvPr id="27" name="object 27">
                <a:extLst>
                  <a:ext uri="{FF2B5EF4-FFF2-40B4-BE49-F238E27FC236}">
                    <a16:creationId xmlns:a16="http://schemas.microsoft.com/office/drawing/2014/main" id="{382C7F96-33D0-DCBF-F4F0-E56E28A1607C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236996" y="576629"/>
                <a:ext cx="92151" cy="135255"/>
              </a:xfrm>
              <a:prstGeom prst="rect">
                <a:avLst/>
              </a:prstGeom>
            </p:spPr>
          </p:pic>
          <p:sp>
            <p:nvSpPr>
              <p:cNvPr id="28" name="object 28">
                <a:extLst>
                  <a:ext uri="{FF2B5EF4-FFF2-40B4-BE49-F238E27FC236}">
                    <a16:creationId xmlns:a16="http://schemas.microsoft.com/office/drawing/2014/main" id="{E78BD553-C5FA-7CF6-E12C-80EF127DF851}"/>
                  </a:ext>
                </a:extLst>
              </p:cNvPr>
              <p:cNvSpPr/>
              <p:nvPr/>
            </p:nvSpPr>
            <p:spPr>
              <a:xfrm>
                <a:off x="4358284" y="578014"/>
                <a:ext cx="1003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00329" h="132079">
                    <a:moveTo>
                      <a:pt x="99720" y="0"/>
                    </a:moveTo>
                    <a:lnTo>
                      <a:pt x="0" y="0"/>
                    </a:lnTo>
                    <a:lnTo>
                      <a:pt x="0" y="29210"/>
                    </a:lnTo>
                    <a:lnTo>
                      <a:pt x="32131" y="29210"/>
                    </a:lnTo>
                    <a:lnTo>
                      <a:pt x="32131" y="132080"/>
                    </a:lnTo>
                    <a:lnTo>
                      <a:pt x="67678" y="132080"/>
                    </a:lnTo>
                    <a:lnTo>
                      <a:pt x="67678" y="29210"/>
                    </a:lnTo>
                    <a:lnTo>
                      <a:pt x="99720" y="29210"/>
                    </a:lnTo>
                    <a:lnTo>
                      <a:pt x="9972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9" name="object 29">
                <a:extLst>
                  <a:ext uri="{FF2B5EF4-FFF2-40B4-BE49-F238E27FC236}">
                    <a16:creationId xmlns:a16="http://schemas.microsoft.com/office/drawing/2014/main" id="{6D005414-D334-29CD-F27F-A32F509E382B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490389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30" name="object 30">
                <a:extLst>
                  <a:ext uri="{FF2B5EF4-FFF2-40B4-BE49-F238E27FC236}">
                    <a16:creationId xmlns:a16="http://schemas.microsoft.com/office/drawing/2014/main" id="{4009EFBB-8B81-0795-6D7A-38AA1C6092D0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660536" y="578515"/>
                <a:ext cx="125272" cy="131572"/>
              </a:xfrm>
              <a:prstGeom prst="rect">
                <a:avLst/>
              </a:prstGeom>
            </p:spPr>
          </p:pic>
        </p:grpSp>
      </p:grpSp>
      <p:sp>
        <p:nvSpPr>
          <p:cNvPr id="42" name="object 42">
            <a:extLst>
              <a:ext uri="{FF2B5EF4-FFF2-40B4-BE49-F238E27FC236}">
                <a16:creationId xmlns:a16="http://schemas.microsoft.com/office/drawing/2014/main" id="{C3369E24-6727-729B-4587-04AF036D1DC8}"/>
              </a:ext>
            </a:extLst>
          </p:cNvPr>
          <p:cNvSpPr/>
          <p:nvPr/>
        </p:nvSpPr>
        <p:spPr>
          <a:xfrm>
            <a:off x="7678334" y="0"/>
            <a:ext cx="4511040" cy="4503420"/>
          </a:xfrm>
          <a:custGeom>
            <a:avLst/>
            <a:gdLst/>
            <a:ahLst/>
            <a:cxnLst/>
            <a:rect l="l" t="t" r="r" b="b"/>
            <a:pathLst>
              <a:path w="4511040" h="4503420">
                <a:moveTo>
                  <a:pt x="4510617" y="0"/>
                </a:moveTo>
                <a:lnTo>
                  <a:pt x="3475963" y="0"/>
                </a:lnTo>
                <a:lnTo>
                  <a:pt x="617122" y="2185744"/>
                </a:lnTo>
                <a:lnTo>
                  <a:pt x="579386" y="2215504"/>
                </a:lnTo>
                <a:lnTo>
                  <a:pt x="542802" y="2246179"/>
                </a:lnTo>
                <a:lnTo>
                  <a:pt x="507373" y="2277742"/>
                </a:lnTo>
                <a:lnTo>
                  <a:pt x="473105" y="2310163"/>
                </a:lnTo>
                <a:lnTo>
                  <a:pt x="439999" y="2343414"/>
                </a:lnTo>
                <a:lnTo>
                  <a:pt x="408061" y="2377466"/>
                </a:lnTo>
                <a:lnTo>
                  <a:pt x="377294" y="2412290"/>
                </a:lnTo>
                <a:lnTo>
                  <a:pt x="347703" y="2447857"/>
                </a:lnTo>
                <a:lnTo>
                  <a:pt x="319290" y="2484138"/>
                </a:lnTo>
                <a:lnTo>
                  <a:pt x="292059" y="2521105"/>
                </a:lnTo>
                <a:lnTo>
                  <a:pt x="266016" y="2558728"/>
                </a:lnTo>
                <a:lnTo>
                  <a:pt x="241162" y="2596980"/>
                </a:lnTo>
                <a:lnTo>
                  <a:pt x="217503" y="2635831"/>
                </a:lnTo>
                <a:lnTo>
                  <a:pt x="195043" y="2675252"/>
                </a:lnTo>
                <a:lnTo>
                  <a:pt x="173784" y="2715215"/>
                </a:lnTo>
                <a:lnTo>
                  <a:pt x="153730" y="2755690"/>
                </a:lnTo>
                <a:lnTo>
                  <a:pt x="134887" y="2796649"/>
                </a:lnTo>
                <a:lnTo>
                  <a:pt x="117256" y="2838064"/>
                </a:lnTo>
                <a:lnTo>
                  <a:pt x="100844" y="2879905"/>
                </a:lnTo>
                <a:lnTo>
                  <a:pt x="85652" y="2922143"/>
                </a:lnTo>
                <a:lnTo>
                  <a:pt x="71685" y="2964750"/>
                </a:lnTo>
                <a:lnTo>
                  <a:pt x="58947" y="3007697"/>
                </a:lnTo>
                <a:lnTo>
                  <a:pt x="47442" y="3050955"/>
                </a:lnTo>
                <a:lnTo>
                  <a:pt x="37173" y="3094495"/>
                </a:lnTo>
                <a:lnTo>
                  <a:pt x="28145" y="3138288"/>
                </a:lnTo>
                <a:lnTo>
                  <a:pt x="20361" y="3182306"/>
                </a:lnTo>
                <a:lnTo>
                  <a:pt x="13825" y="3226521"/>
                </a:lnTo>
                <a:lnTo>
                  <a:pt x="8541" y="3270902"/>
                </a:lnTo>
                <a:lnTo>
                  <a:pt x="4512" y="3315421"/>
                </a:lnTo>
                <a:lnTo>
                  <a:pt x="1743" y="3360050"/>
                </a:lnTo>
                <a:lnTo>
                  <a:pt x="238" y="3404759"/>
                </a:lnTo>
                <a:lnTo>
                  <a:pt x="0" y="3449520"/>
                </a:lnTo>
                <a:lnTo>
                  <a:pt x="1032" y="3494304"/>
                </a:lnTo>
                <a:lnTo>
                  <a:pt x="3340" y="3539082"/>
                </a:lnTo>
                <a:lnTo>
                  <a:pt x="6927" y="3583826"/>
                </a:lnTo>
                <a:lnTo>
                  <a:pt x="11706" y="3627677"/>
                </a:lnTo>
                <a:lnTo>
                  <a:pt x="17952" y="3673094"/>
                </a:lnTo>
                <a:lnTo>
                  <a:pt x="25398" y="3717560"/>
                </a:lnTo>
                <a:lnTo>
                  <a:pt x="34138" y="3761877"/>
                </a:lnTo>
                <a:lnTo>
                  <a:pt x="44177" y="3806016"/>
                </a:lnTo>
                <a:lnTo>
                  <a:pt x="55517" y="3849946"/>
                </a:lnTo>
                <a:lnTo>
                  <a:pt x="68162" y="3893641"/>
                </a:lnTo>
                <a:lnTo>
                  <a:pt x="82118" y="3937070"/>
                </a:lnTo>
                <a:lnTo>
                  <a:pt x="97387" y="3980205"/>
                </a:lnTo>
                <a:lnTo>
                  <a:pt x="113972" y="4023018"/>
                </a:lnTo>
                <a:lnTo>
                  <a:pt x="131880" y="4065479"/>
                </a:lnTo>
                <a:lnTo>
                  <a:pt x="151111" y="4107560"/>
                </a:lnTo>
                <a:lnTo>
                  <a:pt x="171672" y="4149231"/>
                </a:lnTo>
                <a:lnTo>
                  <a:pt x="193565" y="4190465"/>
                </a:lnTo>
                <a:lnTo>
                  <a:pt x="216795" y="4231232"/>
                </a:lnTo>
                <a:lnTo>
                  <a:pt x="241365" y="4271503"/>
                </a:lnTo>
                <a:lnTo>
                  <a:pt x="267279" y="4311250"/>
                </a:lnTo>
                <a:lnTo>
                  <a:pt x="294542" y="4350443"/>
                </a:lnTo>
                <a:lnTo>
                  <a:pt x="323155" y="4389055"/>
                </a:lnTo>
                <a:lnTo>
                  <a:pt x="370228" y="4447524"/>
                </a:lnTo>
                <a:lnTo>
                  <a:pt x="419510" y="4503164"/>
                </a:lnTo>
                <a:lnTo>
                  <a:pt x="1172328" y="3927588"/>
                </a:lnTo>
                <a:lnTo>
                  <a:pt x="1211616" y="3898488"/>
                </a:lnTo>
                <a:lnTo>
                  <a:pt x="1251506" y="3870789"/>
                </a:lnTo>
                <a:lnTo>
                  <a:pt x="1291966" y="3844485"/>
                </a:lnTo>
                <a:lnTo>
                  <a:pt x="1332968" y="3819572"/>
                </a:lnTo>
                <a:lnTo>
                  <a:pt x="1374480" y="3796047"/>
                </a:lnTo>
                <a:lnTo>
                  <a:pt x="1416472" y="3773905"/>
                </a:lnTo>
                <a:lnTo>
                  <a:pt x="1458914" y="3753143"/>
                </a:lnTo>
                <a:lnTo>
                  <a:pt x="1501776" y="3733756"/>
                </a:lnTo>
                <a:lnTo>
                  <a:pt x="1545027" y="3715739"/>
                </a:lnTo>
                <a:lnTo>
                  <a:pt x="1588636" y="3699090"/>
                </a:lnTo>
                <a:lnTo>
                  <a:pt x="1632575" y="3683804"/>
                </a:lnTo>
                <a:lnTo>
                  <a:pt x="1676812" y="3669877"/>
                </a:lnTo>
                <a:lnTo>
                  <a:pt x="1721316" y="3657305"/>
                </a:lnTo>
                <a:lnTo>
                  <a:pt x="1766059" y="3646083"/>
                </a:lnTo>
                <a:lnTo>
                  <a:pt x="1811008" y="3636209"/>
                </a:lnTo>
                <a:lnTo>
                  <a:pt x="1856135" y="3627677"/>
                </a:lnTo>
                <a:lnTo>
                  <a:pt x="1901409" y="3620483"/>
                </a:lnTo>
                <a:lnTo>
                  <a:pt x="1946798" y="3614624"/>
                </a:lnTo>
                <a:lnTo>
                  <a:pt x="1992274" y="3610096"/>
                </a:lnTo>
                <a:lnTo>
                  <a:pt x="2037806" y="3606894"/>
                </a:lnTo>
                <a:lnTo>
                  <a:pt x="2083363" y="3605014"/>
                </a:lnTo>
                <a:lnTo>
                  <a:pt x="2128915" y="3604453"/>
                </a:lnTo>
                <a:lnTo>
                  <a:pt x="3937172" y="3604453"/>
                </a:lnTo>
                <a:lnTo>
                  <a:pt x="4510617" y="3166020"/>
                </a:lnTo>
                <a:lnTo>
                  <a:pt x="4510617" y="0"/>
                </a:lnTo>
                <a:close/>
              </a:path>
              <a:path w="4511040" h="4503420">
                <a:moveTo>
                  <a:pt x="3937172" y="3604453"/>
                </a:moveTo>
                <a:lnTo>
                  <a:pt x="2128915" y="3604453"/>
                </a:lnTo>
                <a:lnTo>
                  <a:pt x="2174431" y="3605206"/>
                </a:lnTo>
                <a:lnTo>
                  <a:pt x="2219883" y="3607269"/>
                </a:lnTo>
                <a:lnTo>
                  <a:pt x="2265238" y="3610638"/>
                </a:lnTo>
                <a:lnTo>
                  <a:pt x="2310467" y="3615310"/>
                </a:lnTo>
                <a:lnTo>
                  <a:pt x="2355540" y="3621279"/>
                </a:lnTo>
                <a:lnTo>
                  <a:pt x="2400425" y="3628542"/>
                </a:lnTo>
                <a:lnTo>
                  <a:pt x="2445094" y="3637095"/>
                </a:lnTo>
                <a:lnTo>
                  <a:pt x="2489515" y="3646933"/>
                </a:lnTo>
                <a:lnTo>
                  <a:pt x="2533658" y="3658054"/>
                </a:lnTo>
                <a:lnTo>
                  <a:pt x="2577494" y="3670452"/>
                </a:lnTo>
                <a:lnTo>
                  <a:pt x="2620990" y="3684123"/>
                </a:lnTo>
                <a:lnTo>
                  <a:pt x="2664186" y="3699090"/>
                </a:lnTo>
                <a:lnTo>
                  <a:pt x="2706847" y="3715271"/>
                </a:lnTo>
                <a:lnTo>
                  <a:pt x="2749147" y="3732739"/>
                </a:lnTo>
                <a:lnTo>
                  <a:pt x="2790986" y="3751464"/>
                </a:lnTo>
                <a:lnTo>
                  <a:pt x="2832336" y="3771443"/>
                </a:lnTo>
                <a:lnTo>
                  <a:pt x="2873165" y="3792670"/>
                </a:lnTo>
                <a:lnTo>
                  <a:pt x="2913444" y="3815143"/>
                </a:lnTo>
                <a:lnTo>
                  <a:pt x="2953141" y="3838857"/>
                </a:lnTo>
                <a:lnTo>
                  <a:pt x="2992228" y="3863808"/>
                </a:lnTo>
                <a:lnTo>
                  <a:pt x="3030672" y="3889991"/>
                </a:lnTo>
                <a:lnTo>
                  <a:pt x="3068445" y="3917404"/>
                </a:lnTo>
                <a:lnTo>
                  <a:pt x="3105515" y="3946041"/>
                </a:lnTo>
                <a:lnTo>
                  <a:pt x="3141853" y="3975899"/>
                </a:lnTo>
                <a:lnTo>
                  <a:pt x="3177428" y="4006974"/>
                </a:lnTo>
                <a:lnTo>
                  <a:pt x="3212209" y="4039261"/>
                </a:lnTo>
                <a:lnTo>
                  <a:pt x="3246167" y="4072757"/>
                </a:lnTo>
                <a:lnTo>
                  <a:pt x="3279368" y="4107560"/>
                </a:lnTo>
                <a:lnTo>
                  <a:pt x="3279138" y="4107560"/>
                </a:lnTo>
                <a:lnTo>
                  <a:pt x="3937172" y="3604453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>
            <a:extLst>
              <a:ext uri="{FF2B5EF4-FFF2-40B4-BE49-F238E27FC236}">
                <a16:creationId xmlns:a16="http://schemas.microsoft.com/office/drawing/2014/main" id="{A22E99DA-20D1-65E5-BDA8-F019AE52EA16}"/>
              </a:ext>
            </a:extLst>
          </p:cNvPr>
          <p:cNvSpPr/>
          <p:nvPr/>
        </p:nvSpPr>
        <p:spPr>
          <a:xfrm>
            <a:off x="5017851" y="4107454"/>
            <a:ext cx="6359525" cy="2750820"/>
          </a:xfrm>
          <a:custGeom>
            <a:avLst/>
            <a:gdLst/>
            <a:ahLst/>
            <a:cxnLst/>
            <a:rect l="l" t="t" r="r" b="b"/>
            <a:pathLst>
              <a:path w="6359525" h="2750820">
                <a:moveTo>
                  <a:pt x="5939755" y="0"/>
                </a:moveTo>
                <a:lnTo>
                  <a:pt x="5186924" y="575576"/>
                </a:lnTo>
                <a:lnTo>
                  <a:pt x="5147637" y="604675"/>
                </a:lnTo>
                <a:lnTo>
                  <a:pt x="5107748" y="632375"/>
                </a:lnTo>
                <a:lnTo>
                  <a:pt x="5067289" y="658679"/>
                </a:lnTo>
                <a:lnTo>
                  <a:pt x="5026288" y="683591"/>
                </a:lnTo>
                <a:lnTo>
                  <a:pt x="4984776" y="707116"/>
                </a:lnTo>
                <a:lnTo>
                  <a:pt x="4942785" y="729258"/>
                </a:lnTo>
                <a:lnTo>
                  <a:pt x="4900343" y="750020"/>
                </a:lnTo>
                <a:lnTo>
                  <a:pt x="4857482" y="769407"/>
                </a:lnTo>
                <a:lnTo>
                  <a:pt x="4814232" y="787423"/>
                </a:lnTo>
                <a:lnTo>
                  <a:pt x="4770622" y="804072"/>
                </a:lnTo>
                <a:lnTo>
                  <a:pt x="4726684" y="819358"/>
                </a:lnTo>
                <a:lnTo>
                  <a:pt x="4682448" y="833285"/>
                </a:lnTo>
                <a:lnTo>
                  <a:pt x="4637944" y="845857"/>
                </a:lnTo>
                <a:lnTo>
                  <a:pt x="4593202" y="857078"/>
                </a:lnTo>
                <a:lnTo>
                  <a:pt x="4548253" y="866953"/>
                </a:lnTo>
                <a:lnTo>
                  <a:pt x="4503126" y="875484"/>
                </a:lnTo>
                <a:lnTo>
                  <a:pt x="4457853" y="882678"/>
                </a:lnTo>
                <a:lnTo>
                  <a:pt x="4412464" y="888536"/>
                </a:lnTo>
                <a:lnTo>
                  <a:pt x="4366988" y="893064"/>
                </a:lnTo>
                <a:lnTo>
                  <a:pt x="4321457" y="896266"/>
                </a:lnTo>
                <a:lnTo>
                  <a:pt x="4275900" y="898145"/>
                </a:lnTo>
                <a:lnTo>
                  <a:pt x="4230348" y="898706"/>
                </a:lnTo>
                <a:lnTo>
                  <a:pt x="4184832" y="897953"/>
                </a:lnTo>
                <a:lnTo>
                  <a:pt x="4139381" y="895890"/>
                </a:lnTo>
                <a:lnTo>
                  <a:pt x="4094026" y="892521"/>
                </a:lnTo>
                <a:lnTo>
                  <a:pt x="4048797" y="887849"/>
                </a:lnTo>
                <a:lnTo>
                  <a:pt x="4003724" y="881880"/>
                </a:lnTo>
                <a:lnTo>
                  <a:pt x="3958839" y="874617"/>
                </a:lnTo>
                <a:lnTo>
                  <a:pt x="3914170" y="866064"/>
                </a:lnTo>
                <a:lnTo>
                  <a:pt x="3869749" y="856225"/>
                </a:lnTo>
                <a:lnTo>
                  <a:pt x="3825606" y="845104"/>
                </a:lnTo>
                <a:lnTo>
                  <a:pt x="3781771" y="832706"/>
                </a:lnTo>
                <a:lnTo>
                  <a:pt x="3738275" y="819035"/>
                </a:lnTo>
                <a:lnTo>
                  <a:pt x="3695147" y="804094"/>
                </a:lnTo>
                <a:lnTo>
                  <a:pt x="3652418" y="787887"/>
                </a:lnTo>
                <a:lnTo>
                  <a:pt x="3610118" y="770419"/>
                </a:lnTo>
                <a:lnTo>
                  <a:pt x="3568279" y="751694"/>
                </a:lnTo>
                <a:lnTo>
                  <a:pt x="3526929" y="731716"/>
                </a:lnTo>
                <a:lnTo>
                  <a:pt x="3486100" y="710488"/>
                </a:lnTo>
                <a:lnTo>
                  <a:pt x="3445821" y="688016"/>
                </a:lnTo>
                <a:lnTo>
                  <a:pt x="3406124" y="664302"/>
                </a:lnTo>
                <a:lnTo>
                  <a:pt x="3367038" y="639352"/>
                </a:lnTo>
                <a:lnTo>
                  <a:pt x="3328593" y="613168"/>
                </a:lnTo>
                <a:lnTo>
                  <a:pt x="3290820" y="585756"/>
                </a:lnTo>
                <a:lnTo>
                  <a:pt x="3253750" y="557119"/>
                </a:lnTo>
                <a:lnTo>
                  <a:pt x="3217412" y="527262"/>
                </a:lnTo>
                <a:lnTo>
                  <a:pt x="3181838" y="496188"/>
                </a:lnTo>
                <a:lnTo>
                  <a:pt x="3147056" y="463901"/>
                </a:lnTo>
                <a:lnTo>
                  <a:pt x="3113098" y="430406"/>
                </a:lnTo>
                <a:lnTo>
                  <a:pt x="3079994" y="395706"/>
                </a:lnTo>
                <a:lnTo>
                  <a:pt x="0" y="2750545"/>
                </a:lnTo>
                <a:lnTo>
                  <a:pt x="5175625" y="2750545"/>
                </a:lnTo>
                <a:lnTo>
                  <a:pt x="5742130" y="2317419"/>
                </a:lnTo>
                <a:lnTo>
                  <a:pt x="5779867" y="2287660"/>
                </a:lnTo>
                <a:lnTo>
                  <a:pt x="5816451" y="2256984"/>
                </a:lnTo>
                <a:lnTo>
                  <a:pt x="5851879" y="2225421"/>
                </a:lnTo>
                <a:lnTo>
                  <a:pt x="5886148" y="2193000"/>
                </a:lnTo>
                <a:lnTo>
                  <a:pt x="5919254" y="2159749"/>
                </a:lnTo>
                <a:lnTo>
                  <a:pt x="5951192" y="2125698"/>
                </a:lnTo>
                <a:lnTo>
                  <a:pt x="5981959" y="2090874"/>
                </a:lnTo>
                <a:lnTo>
                  <a:pt x="6011551" y="2055307"/>
                </a:lnTo>
                <a:lnTo>
                  <a:pt x="6039964" y="2019026"/>
                </a:lnTo>
                <a:lnTo>
                  <a:pt x="6067194" y="1982059"/>
                </a:lnTo>
                <a:lnTo>
                  <a:pt x="6093238" y="1944435"/>
                </a:lnTo>
                <a:lnTo>
                  <a:pt x="6118092" y="1906183"/>
                </a:lnTo>
                <a:lnTo>
                  <a:pt x="6141751" y="1867333"/>
                </a:lnTo>
                <a:lnTo>
                  <a:pt x="6164212" y="1827911"/>
                </a:lnTo>
                <a:lnTo>
                  <a:pt x="6185471" y="1787949"/>
                </a:lnTo>
                <a:lnTo>
                  <a:pt x="6205525" y="1747473"/>
                </a:lnTo>
                <a:lnTo>
                  <a:pt x="6224369" y="1706514"/>
                </a:lnTo>
                <a:lnTo>
                  <a:pt x="6241999" y="1665099"/>
                </a:lnTo>
                <a:lnTo>
                  <a:pt x="6258412" y="1623258"/>
                </a:lnTo>
                <a:lnTo>
                  <a:pt x="6273604" y="1581020"/>
                </a:lnTo>
                <a:lnTo>
                  <a:pt x="6287571" y="1538413"/>
                </a:lnTo>
                <a:lnTo>
                  <a:pt x="6300309" y="1495466"/>
                </a:lnTo>
                <a:lnTo>
                  <a:pt x="6311815" y="1452208"/>
                </a:lnTo>
                <a:lnTo>
                  <a:pt x="6322083" y="1408668"/>
                </a:lnTo>
                <a:lnTo>
                  <a:pt x="6331112" y="1364874"/>
                </a:lnTo>
                <a:lnTo>
                  <a:pt x="6338896" y="1320856"/>
                </a:lnTo>
                <a:lnTo>
                  <a:pt x="6345433" y="1276642"/>
                </a:lnTo>
                <a:lnTo>
                  <a:pt x="6350717" y="1232260"/>
                </a:lnTo>
                <a:lnTo>
                  <a:pt x="6354746" y="1187741"/>
                </a:lnTo>
                <a:lnTo>
                  <a:pt x="6357515" y="1143112"/>
                </a:lnTo>
                <a:lnTo>
                  <a:pt x="6359020" y="1098402"/>
                </a:lnTo>
                <a:lnTo>
                  <a:pt x="6359259" y="1053641"/>
                </a:lnTo>
                <a:lnTo>
                  <a:pt x="6358226" y="1008857"/>
                </a:lnTo>
                <a:lnTo>
                  <a:pt x="6355918" y="964078"/>
                </a:lnTo>
                <a:lnTo>
                  <a:pt x="6352331" y="919335"/>
                </a:lnTo>
                <a:lnTo>
                  <a:pt x="6347462" y="874654"/>
                </a:lnTo>
                <a:lnTo>
                  <a:pt x="6341306" y="830066"/>
                </a:lnTo>
                <a:lnTo>
                  <a:pt x="6333860" y="785599"/>
                </a:lnTo>
                <a:lnTo>
                  <a:pt x="6325120" y="741282"/>
                </a:lnTo>
                <a:lnTo>
                  <a:pt x="6315082" y="697143"/>
                </a:lnTo>
                <a:lnTo>
                  <a:pt x="6303741" y="653212"/>
                </a:lnTo>
                <a:lnTo>
                  <a:pt x="6291095" y="609517"/>
                </a:lnTo>
                <a:lnTo>
                  <a:pt x="6277140" y="566087"/>
                </a:lnTo>
                <a:lnTo>
                  <a:pt x="6261871" y="522952"/>
                </a:lnTo>
                <a:lnTo>
                  <a:pt x="6245285" y="480139"/>
                </a:lnTo>
                <a:lnTo>
                  <a:pt x="6227377" y="437677"/>
                </a:lnTo>
                <a:lnTo>
                  <a:pt x="6208145" y="395596"/>
                </a:lnTo>
                <a:lnTo>
                  <a:pt x="6187584" y="353924"/>
                </a:lnTo>
                <a:lnTo>
                  <a:pt x="6165690" y="312689"/>
                </a:lnTo>
                <a:lnTo>
                  <a:pt x="6142460" y="271922"/>
                </a:lnTo>
                <a:lnTo>
                  <a:pt x="6117889" y="231650"/>
                </a:lnTo>
                <a:lnTo>
                  <a:pt x="6091975" y="191903"/>
                </a:lnTo>
                <a:lnTo>
                  <a:pt x="6064712" y="152709"/>
                </a:lnTo>
                <a:lnTo>
                  <a:pt x="6036097" y="114096"/>
                </a:lnTo>
                <a:lnTo>
                  <a:pt x="5989026" y="55638"/>
                </a:lnTo>
                <a:lnTo>
                  <a:pt x="5964644" y="27485"/>
                </a:lnTo>
                <a:lnTo>
                  <a:pt x="5939755" y="0"/>
                </a:lnTo>
                <a:close/>
              </a:path>
            </a:pathLst>
          </a:custGeom>
          <a:solidFill>
            <a:srgbClr val="82ED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>
            <a:extLst>
              <a:ext uri="{FF2B5EF4-FFF2-40B4-BE49-F238E27FC236}">
                <a16:creationId xmlns:a16="http://schemas.microsoft.com/office/drawing/2014/main" id="{5794E4B1-3937-2A76-50D8-1A9DD1B2518F}"/>
              </a:ext>
            </a:extLst>
          </p:cNvPr>
          <p:cNvSpPr/>
          <p:nvPr/>
        </p:nvSpPr>
        <p:spPr>
          <a:xfrm>
            <a:off x="8097842" y="3604456"/>
            <a:ext cx="2860040" cy="1402080"/>
          </a:xfrm>
          <a:custGeom>
            <a:avLst/>
            <a:gdLst/>
            <a:ahLst/>
            <a:cxnLst/>
            <a:rect l="l" t="t" r="r" b="b"/>
            <a:pathLst>
              <a:path w="2860040" h="1402079">
                <a:moveTo>
                  <a:pt x="1709404" y="0"/>
                </a:moveTo>
                <a:lnTo>
                  <a:pt x="1663852" y="561"/>
                </a:lnTo>
                <a:lnTo>
                  <a:pt x="1618295" y="2440"/>
                </a:lnTo>
                <a:lnTo>
                  <a:pt x="1572763" y="5642"/>
                </a:lnTo>
                <a:lnTo>
                  <a:pt x="1527287" y="10170"/>
                </a:lnTo>
                <a:lnTo>
                  <a:pt x="1481898" y="16028"/>
                </a:lnTo>
                <a:lnTo>
                  <a:pt x="1436624" y="23221"/>
                </a:lnTo>
                <a:lnTo>
                  <a:pt x="1391498" y="31753"/>
                </a:lnTo>
                <a:lnTo>
                  <a:pt x="1346548" y="41628"/>
                </a:lnTo>
                <a:lnTo>
                  <a:pt x="1301805" y="52849"/>
                </a:lnTo>
                <a:lnTo>
                  <a:pt x="1257301" y="65421"/>
                </a:lnTo>
                <a:lnTo>
                  <a:pt x="1213064" y="79348"/>
                </a:lnTo>
                <a:lnTo>
                  <a:pt x="1169126" y="94634"/>
                </a:lnTo>
                <a:lnTo>
                  <a:pt x="1125516" y="111283"/>
                </a:lnTo>
                <a:lnTo>
                  <a:pt x="1082265" y="129299"/>
                </a:lnTo>
                <a:lnTo>
                  <a:pt x="1039403" y="148686"/>
                </a:lnTo>
                <a:lnTo>
                  <a:pt x="996961" y="169448"/>
                </a:lnTo>
                <a:lnTo>
                  <a:pt x="954969" y="191590"/>
                </a:lnTo>
                <a:lnTo>
                  <a:pt x="913457" y="215115"/>
                </a:lnTo>
                <a:lnTo>
                  <a:pt x="872455" y="240027"/>
                </a:lnTo>
                <a:lnTo>
                  <a:pt x="831995" y="266331"/>
                </a:lnTo>
                <a:lnTo>
                  <a:pt x="792105" y="294031"/>
                </a:lnTo>
                <a:lnTo>
                  <a:pt x="752817" y="323130"/>
                </a:lnTo>
                <a:lnTo>
                  <a:pt x="0" y="898706"/>
                </a:lnTo>
                <a:lnTo>
                  <a:pt x="33103" y="933406"/>
                </a:lnTo>
                <a:lnTo>
                  <a:pt x="67061" y="966901"/>
                </a:lnTo>
                <a:lnTo>
                  <a:pt x="101843" y="999188"/>
                </a:lnTo>
                <a:lnTo>
                  <a:pt x="137418" y="1030262"/>
                </a:lnTo>
                <a:lnTo>
                  <a:pt x="173755" y="1060120"/>
                </a:lnTo>
                <a:lnTo>
                  <a:pt x="210826" y="1088756"/>
                </a:lnTo>
                <a:lnTo>
                  <a:pt x="248598" y="1116169"/>
                </a:lnTo>
                <a:lnTo>
                  <a:pt x="287043" y="1142352"/>
                </a:lnTo>
                <a:lnTo>
                  <a:pt x="326129" y="1167302"/>
                </a:lnTo>
                <a:lnTo>
                  <a:pt x="365827" y="1191016"/>
                </a:lnTo>
                <a:lnTo>
                  <a:pt x="406105" y="1213489"/>
                </a:lnTo>
                <a:lnTo>
                  <a:pt x="446935" y="1234716"/>
                </a:lnTo>
                <a:lnTo>
                  <a:pt x="488284" y="1254694"/>
                </a:lnTo>
                <a:lnTo>
                  <a:pt x="530124" y="1273419"/>
                </a:lnTo>
                <a:lnTo>
                  <a:pt x="572423" y="1290887"/>
                </a:lnTo>
                <a:lnTo>
                  <a:pt x="615152" y="1307094"/>
                </a:lnTo>
                <a:lnTo>
                  <a:pt x="658280" y="1322035"/>
                </a:lnTo>
                <a:lnTo>
                  <a:pt x="701777" y="1335707"/>
                </a:lnTo>
                <a:lnTo>
                  <a:pt x="745612" y="1348105"/>
                </a:lnTo>
                <a:lnTo>
                  <a:pt x="789755" y="1359225"/>
                </a:lnTo>
                <a:lnTo>
                  <a:pt x="834177" y="1369064"/>
                </a:lnTo>
                <a:lnTo>
                  <a:pt x="878845" y="1377617"/>
                </a:lnTo>
                <a:lnTo>
                  <a:pt x="923731" y="1384880"/>
                </a:lnTo>
                <a:lnTo>
                  <a:pt x="968803" y="1390850"/>
                </a:lnTo>
                <a:lnTo>
                  <a:pt x="1014033" y="1395521"/>
                </a:lnTo>
                <a:lnTo>
                  <a:pt x="1059388" y="1398890"/>
                </a:lnTo>
                <a:lnTo>
                  <a:pt x="1104839" y="1400954"/>
                </a:lnTo>
                <a:lnTo>
                  <a:pt x="1150356" y="1401707"/>
                </a:lnTo>
                <a:lnTo>
                  <a:pt x="1195908" y="1401146"/>
                </a:lnTo>
                <a:lnTo>
                  <a:pt x="1241465" y="1399266"/>
                </a:lnTo>
                <a:lnTo>
                  <a:pt x="1286996" y="1396065"/>
                </a:lnTo>
                <a:lnTo>
                  <a:pt x="1332472" y="1391537"/>
                </a:lnTo>
                <a:lnTo>
                  <a:pt x="1377862" y="1385678"/>
                </a:lnTo>
                <a:lnTo>
                  <a:pt x="1423135" y="1378485"/>
                </a:lnTo>
                <a:lnTo>
                  <a:pt x="1468262" y="1369953"/>
                </a:lnTo>
                <a:lnTo>
                  <a:pt x="1513212" y="1360079"/>
                </a:lnTo>
                <a:lnTo>
                  <a:pt x="1557954" y="1348857"/>
                </a:lnTo>
                <a:lnTo>
                  <a:pt x="1602459" y="1336285"/>
                </a:lnTo>
                <a:lnTo>
                  <a:pt x="1646696" y="1322358"/>
                </a:lnTo>
                <a:lnTo>
                  <a:pt x="1690634" y="1307073"/>
                </a:lnTo>
                <a:lnTo>
                  <a:pt x="1734244" y="1290424"/>
                </a:lnTo>
                <a:lnTo>
                  <a:pt x="1777495" y="1272408"/>
                </a:lnTo>
                <a:lnTo>
                  <a:pt x="1820357" y="1253021"/>
                </a:lnTo>
                <a:lnTo>
                  <a:pt x="1862799" y="1232258"/>
                </a:lnTo>
                <a:lnTo>
                  <a:pt x="1904791" y="1210117"/>
                </a:lnTo>
                <a:lnTo>
                  <a:pt x="1946303" y="1186592"/>
                </a:lnTo>
                <a:lnTo>
                  <a:pt x="1987304" y="1161679"/>
                </a:lnTo>
                <a:lnTo>
                  <a:pt x="2027765" y="1135375"/>
                </a:lnTo>
                <a:lnTo>
                  <a:pt x="2067654" y="1107676"/>
                </a:lnTo>
                <a:lnTo>
                  <a:pt x="2106942" y="1078577"/>
                </a:lnTo>
                <a:lnTo>
                  <a:pt x="2859760" y="503000"/>
                </a:lnTo>
                <a:lnTo>
                  <a:pt x="2826656" y="468300"/>
                </a:lnTo>
                <a:lnTo>
                  <a:pt x="2792698" y="434805"/>
                </a:lnTo>
                <a:lnTo>
                  <a:pt x="2757917" y="402518"/>
                </a:lnTo>
                <a:lnTo>
                  <a:pt x="2722342" y="371444"/>
                </a:lnTo>
                <a:lnTo>
                  <a:pt x="2686004" y="341587"/>
                </a:lnTo>
                <a:lnTo>
                  <a:pt x="2648934" y="312950"/>
                </a:lnTo>
                <a:lnTo>
                  <a:pt x="2611161" y="285538"/>
                </a:lnTo>
                <a:lnTo>
                  <a:pt x="2572717" y="259354"/>
                </a:lnTo>
                <a:lnTo>
                  <a:pt x="2533631" y="234404"/>
                </a:lnTo>
                <a:lnTo>
                  <a:pt x="2493933" y="210690"/>
                </a:lnTo>
                <a:lnTo>
                  <a:pt x="2453654" y="188218"/>
                </a:lnTo>
                <a:lnTo>
                  <a:pt x="2412825" y="166990"/>
                </a:lnTo>
                <a:lnTo>
                  <a:pt x="2371475" y="147012"/>
                </a:lnTo>
                <a:lnTo>
                  <a:pt x="2329636" y="128287"/>
                </a:lnTo>
                <a:lnTo>
                  <a:pt x="2287336" y="110819"/>
                </a:lnTo>
                <a:lnTo>
                  <a:pt x="2244607" y="94612"/>
                </a:lnTo>
                <a:lnTo>
                  <a:pt x="2201479" y="79671"/>
                </a:lnTo>
                <a:lnTo>
                  <a:pt x="2157983" y="66000"/>
                </a:lnTo>
                <a:lnTo>
                  <a:pt x="2114147" y="53602"/>
                </a:lnTo>
                <a:lnTo>
                  <a:pt x="2070004" y="42481"/>
                </a:lnTo>
                <a:lnTo>
                  <a:pt x="2025583" y="32642"/>
                </a:lnTo>
                <a:lnTo>
                  <a:pt x="1980914" y="24089"/>
                </a:lnTo>
                <a:lnTo>
                  <a:pt x="1936029" y="16826"/>
                </a:lnTo>
                <a:lnTo>
                  <a:pt x="1890956" y="10857"/>
                </a:lnTo>
                <a:lnTo>
                  <a:pt x="1845727" y="6185"/>
                </a:lnTo>
                <a:lnTo>
                  <a:pt x="1800372" y="2816"/>
                </a:lnTo>
                <a:lnTo>
                  <a:pt x="1754920" y="753"/>
                </a:lnTo>
                <a:lnTo>
                  <a:pt x="1709404" y="0"/>
                </a:lnTo>
                <a:close/>
              </a:path>
            </a:pathLst>
          </a:custGeom>
          <a:solidFill>
            <a:srgbClr val="2DC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3830FCE7-B937-07D5-5BDD-173862CC876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00" dirty="0"/>
              <a:t>#AMCP2025</a:t>
            </a:r>
            <a:r>
              <a:rPr spc="235" dirty="0"/>
              <a:t> </a:t>
            </a:r>
            <a:r>
              <a:rPr dirty="0"/>
              <a:t>|</a:t>
            </a:r>
            <a:r>
              <a:rPr spc="245" dirty="0"/>
              <a:t> </a:t>
            </a:r>
            <a:r>
              <a:rPr spc="95" dirty="0"/>
              <a:t>AMCPANNUAL.ORG 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A462852-2BAF-9887-939D-EEE7283B2C14}"/>
              </a:ext>
            </a:extLst>
          </p:cNvPr>
          <p:cNvGrpSpPr/>
          <p:nvPr/>
        </p:nvGrpSpPr>
        <p:grpSpPr>
          <a:xfrm>
            <a:off x="1387852" y="567634"/>
            <a:ext cx="3396849" cy="195580"/>
            <a:chOff x="1389583" y="561009"/>
            <a:chExt cx="3396849" cy="195580"/>
          </a:xfrm>
        </p:grpSpPr>
        <p:grpSp>
          <p:nvGrpSpPr>
            <p:cNvPr id="51" name="object 4">
              <a:extLst>
                <a:ext uri="{FF2B5EF4-FFF2-40B4-BE49-F238E27FC236}">
                  <a16:creationId xmlns:a16="http://schemas.microsoft.com/office/drawing/2014/main" id="{08A5B455-FD0B-B3F2-74B7-CD7CAC916E9B}"/>
                </a:ext>
              </a:extLst>
            </p:cNvPr>
            <p:cNvGrpSpPr/>
            <p:nvPr/>
          </p:nvGrpSpPr>
          <p:grpSpPr>
            <a:xfrm>
              <a:off x="1389583" y="567643"/>
              <a:ext cx="596265" cy="144780"/>
              <a:chOff x="1389583" y="567643"/>
              <a:chExt cx="596265" cy="144780"/>
            </a:xfrm>
          </p:grpSpPr>
          <p:pic>
            <p:nvPicPr>
              <p:cNvPr id="74" name="object 5">
                <a:extLst>
                  <a:ext uri="{FF2B5EF4-FFF2-40B4-BE49-F238E27FC236}">
                    <a16:creationId xmlns:a16="http://schemas.microsoft.com/office/drawing/2014/main" id="{9A8AEE08-52E3-EAAC-D7A8-406EB0B9A269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389583" y="569650"/>
                <a:ext cx="144564" cy="140436"/>
              </a:xfrm>
              <a:prstGeom prst="rect">
                <a:avLst/>
              </a:prstGeom>
            </p:spPr>
          </p:pic>
          <p:pic>
            <p:nvPicPr>
              <p:cNvPr id="75" name="object 6">
                <a:extLst>
                  <a:ext uri="{FF2B5EF4-FFF2-40B4-BE49-F238E27FC236}">
                    <a16:creationId xmlns:a16="http://schemas.microsoft.com/office/drawing/2014/main" id="{854A20BF-7D13-5478-A7F9-BD6BC39C3CDD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72257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76" name="object 7">
                <a:extLst>
                  <a:ext uri="{FF2B5EF4-FFF2-40B4-BE49-F238E27FC236}">
                    <a16:creationId xmlns:a16="http://schemas.microsoft.com/office/drawing/2014/main" id="{B02E9699-FC88-DF71-B44B-54E5B57D6C16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40527" y="569650"/>
                <a:ext cx="105371" cy="140436"/>
              </a:xfrm>
              <a:prstGeom prst="rect">
                <a:avLst/>
              </a:prstGeom>
            </p:spPr>
          </p:pic>
          <p:pic>
            <p:nvPicPr>
              <p:cNvPr id="77" name="object 8">
                <a:extLst>
                  <a:ext uri="{FF2B5EF4-FFF2-40B4-BE49-F238E27FC236}">
                    <a16:creationId xmlns:a16="http://schemas.microsoft.com/office/drawing/2014/main" id="{9B2F859E-4303-997D-0EFE-5FCF279DE6ED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79027" y="567643"/>
                <a:ext cx="106629" cy="144360"/>
              </a:xfrm>
              <a:prstGeom prst="rect">
                <a:avLst/>
              </a:prstGeom>
            </p:spPr>
          </p:pic>
        </p:grpSp>
        <p:sp>
          <p:nvSpPr>
            <p:cNvPr id="52" name="object 9">
              <a:extLst>
                <a:ext uri="{FF2B5EF4-FFF2-40B4-BE49-F238E27FC236}">
                  <a16:creationId xmlns:a16="http://schemas.microsoft.com/office/drawing/2014/main" id="{CB6579AA-A223-2782-538D-4721E2E79613}"/>
                </a:ext>
              </a:extLst>
            </p:cNvPr>
            <p:cNvSpPr/>
            <p:nvPr/>
          </p:nvSpPr>
          <p:spPr>
            <a:xfrm>
              <a:off x="2030285" y="569124"/>
              <a:ext cx="111125" cy="140970"/>
            </a:xfrm>
            <a:custGeom>
              <a:avLst/>
              <a:gdLst/>
              <a:ahLst/>
              <a:cxnLst/>
              <a:rect l="l" t="t" r="r" b="b"/>
              <a:pathLst>
                <a:path w="111125" h="140970">
                  <a:moveTo>
                    <a:pt x="110756" y="0"/>
                  </a:moveTo>
                  <a:lnTo>
                    <a:pt x="87706" y="0"/>
                  </a:lnTo>
                  <a:lnTo>
                    <a:pt x="87706" y="58420"/>
                  </a:lnTo>
                  <a:lnTo>
                    <a:pt x="22961" y="584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58420"/>
                  </a:lnTo>
                  <a:lnTo>
                    <a:pt x="0" y="77470"/>
                  </a:lnTo>
                  <a:lnTo>
                    <a:pt x="0" y="140970"/>
                  </a:lnTo>
                  <a:lnTo>
                    <a:pt x="22961" y="140970"/>
                  </a:lnTo>
                  <a:lnTo>
                    <a:pt x="22961" y="77470"/>
                  </a:lnTo>
                  <a:lnTo>
                    <a:pt x="87706" y="77470"/>
                  </a:lnTo>
                  <a:lnTo>
                    <a:pt x="87706" y="140970"/>
                  </a:lnTo>
                  <a:lnTo>
                    <a:pt x="110756" y="140970"/>
                  </a:lnTo>
                  <a:lnTo>
                    <a:pt x="110756" y="77470"/>
                  </a:lnTo>
                  <a:lnTo>
                    <a:pt x="110756" y="58420"/>
                  </a:lnTo>
                  <a:lnTo>
                    <a:pt x="1107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3" name="object 10">
              <a:extLst>
                <a:ext uri="{FF2B5EF4-FFF2-40B4-BE49-F238E27FC236}">
                  <a16:creationId xmlns:a16="http://schemas.microsoft.com/office/drawing/2014/main" id="{D2340BCC-7DA4-7EEB-F773-D67F883F670D}"/>
                </a:ext>
              </a:extLst>
            </p:cNvPr>
            <p:cNvGrpSpPr/>
            <p:nvPr/>
          </p:nvGrpSpPr>
          <p:grpSpPr>
            <a:xfrm>
              <a:off x="2258194" y="567634"/>
              <a:ext cx="198755" cy="144780"/>
              <a:chOff x="2258194" y="567634"/>
              <a:chExt cx="198755" cy="144780"/>
            </a:xfrm>
          </p:grpSpPr>
          <p:pic>
            <p:nvPicPr>
              <p:cNvPr id="72" name="object 11">
                <a:extLst>
                  <a:ext uri="{FF2B5EF4-FFF2-40B4-BE49-F238E27FC236}">
                    <a16:creationId xmlns:a16="http://schemas.microsoft.com/office/drawing/2014/main" id="{AB47DBD2-1A79-C2A9-E5CA-A7FA3AADA08C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258194" y="567634"/>
                <a:ext cx="94424" cy="144373"/>
              </a:xfrm>
              <a:prstGeom prst="rect">
                <a:avLst/>
              </a:prstGeom>
            </p:spPr>
          </p:pic>
          <p:sp>
            <p:nvSpPr>
              <p:cNvPr id="73" name="object 12">
                <a:extLst>
                  <a:ext uri="{FF2B5EF4-FFF2-40B4-BE49-F238E27FC236}">
                    <a16:creationId xmlns:a16="http://schemas.microsoft.com/office/drawing/2014/main" id="{58C8CCD7-D398-81EC-6BDE-60A4E4FC170A}"/>
                  </a:ext>
                </a:extLst>
              </p:cNvPr>
              <p:cNvSpPr/>
              <p:nvPr/>
            </p:nvSpPr>
            <p:spPr>
              <a:xfrm>
                <a:off x="2396689" y="569650"/>
                <a:ext cx="6032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140970">
                    <a:moveTo>
                      <a:pt x="60134" y="0"/>
                    </a:moveTo>
                    <a:lnTo>
                      <a:pt x="41313" y="0"/>
                    </a:lnTo>
                    <a:lnTo>
                      <a:pt x="0" y="32473"/>
                    </a:lnTo>
                    <a:lnTo>
                      <a:pt x="11341" y="46786"/>
                    </a:lnTo>
                    <a:lnTo>
                      <a:pt x="30350" y="31256"/>
                    </a:lnTo>
                    <a:lnTo>
                      <a:pt x="38328" y="24015"/>
                    </a:lnTo>
                    <a:lnTo>
                      <a:pt x="37995" y="29189"/>
                    </a:lnTo>
                    <a:lnTo>
                      <a:pt x="37614" y="42062"/>
                    </a:lnTo>
                    <a:lnTo>
                      <a:pt x="37566" y="140436"/>
                    </a:lnTo>
                    <a:lnTo>
                      <a:pt x="60134" y="140436"/>
                    </a:lnTo>
                    <a:lnTo>
                      <a:pt x="6013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54" name="object 13">
              <a:extLst>
                <a:ext uri="{FF2B5EF4-FFF2-40B4-BE49-F238E27FC236}">
                  <a16:creationId xmlns:a16="http://schemas.microsoft.com/office/drawing/2014/main" id="{D9E0FEA8-6676-45D7-9789-F2C8B92FC985}"/>
                </a:ext>
              </a:extLst>
            </p:cNvPr>
            <p:cNvGrpSpPr/>
            <p:nvPr/>
          </p:nvGrpSpPr>
          <p:grpSpPr>
            <a:xfrm>
              <a:off x="2521737" y="569079"/>
              <a:ext cx="371475" cy="141605"/>
              <a:chOff x="2521737" y="569079"/>
              <a:chExt cx="371475" cy="141605"/>
            </a:xfrm>
          </p:grpSpPr>
          <p:sp>
            <p:nvSpPr>
              <p:cNvPr id="69" name="object 14">
                <a:extLst>
                  <a:ext uri="{FF2B5EF4-FFF2-40B4-BE49-F238E27FC236}">
                    <a16:creationId xmlns:a16="http://schemas.microsoft.com/office/drawing/2014/main" id="{877F3C2F-FC6A-077C-3560-1FD32230F712}"/>
                  </a:ext>
                </a:extLst>
              </p:cNvPr>
              <p:cNvSpPr/>
              <p:nvPr/>
            </p:nvSpPr>
            <p:spPr>
              <a:xfrm>
                <a:off x="2521737" y="648131"/>
                <a:ext cx="83185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83185" h="18415">
                    <a:moveTo>
                      <a:pt x="82613" y="0"/>
                    </a:moveTo>
                    <a:lnTo>
                      <a:pt x="0" y="0"/>
                    </a:lnTo>
                    <a:lnTo>
                      <a:pt x="0" y="18249"/>
                    </a:lnTo>
                    <a:lnTo>
                      <a:pt x="82613" y="18249"/>
                    </a:lnTo>
                    <a:lnTo>
                      <a:pt x="8261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0" name="object 15">
                <a:extLst>
                  <a:ext uri="{FF2B5EF4-FFF2-40B4-BE49-F238E27FC236}">
                    <a16:creationId xmlns:a16="http://schemas.microsoft.com/office/drawing/2014/main" id="{7253C37B-24F3-7F8A-3CF6-A7126F53E42E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631894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71" name="object 16">
                <a:extLst>
                  <a:ext uri="{FF2B5EF4-FFF2-40B4-BE49-F238E27FC236}">
                    <a16:creationId xmlns:a16="http://schemas.microsoft.com/office/drawing/2014/main" id="{2F87D944-BD65-640C-1672-1937BFF6C9FB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800164" y="569657"/>
                <a:ext cx="92989" cy="140423"/>
              </a:xfrm>
              <a:prstGeom prst="rect">
                <a:avLst/>
              </a:prstGeom>
            </p:spPr>
          </p:pic>
        </p:grpSp>
        <p:grpSp>
          <p:nvGrpSpPr>
            <p:cNvPr id="55" name="object 17">
              <a:extLst>
                <a:ext uri="{FF2B5EF4-FFF2-40B4-BE49-F238E27FC236}">
                  <a16:creationId xmlns:a16="http://schemas.microsoft.com/office/drawing/2014/main" id="{D8CCA078-AB03-6049-AF31-F872A07A2A7B}"/>
                </a:ext>
              </a:extLst>
            </p:cNvPr>
            <p:cNvGrpSpPr/>
            <p:nvPr/>
          </p:nvGrpSpPr>
          <p:grpSpPr>
            <a:xfrm>
              <a:off x="2940865" y="569650"/>
              <a:ext cx="168910" cy="140970"/>
              <a:chOff x="2940865" y="569650"/>
              <a:chExt cx="168910" cy="140970"/>
            </a:xfrm>
          </p:grpSpPr>
          <p:pic>
            <p:nvPicPr>
              <p:cNvPr id="67" name="object 18">
                <a:extLst>
                  <a:ext uri="{FF2B5EF4-FFF2-40B4-BE49-F238E27FC236}">
                    <a16:creationId xmlns:a16="http://schemas.microsoft.com/office/drawing/2014/main" id="{1CC77A29-FFBD-77BA-796D-862007854453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940865" y="569650"/>
                <a:ext cx="105371" cy="140436"/>
              </a:xfrm>
              <a:prstGeom prst="rect">
                <a:avLst/>
              </a:prstGeom>
            </p:spPr>
          </p:pic>
          <p:sp>
            <p:nvSpPr>
              <p:cNvPr id="68" name="object 19">
                <a:extLst>
                  <a:ext uri="{FF2B5EF4-FFF2-40B4-BE49-F238E27FC236}">
                    <a16:creationId xmlns:a16="http://schemas.microsoft.com/office/drawing/2014/main" id="{FC685CD4-E8C2-A459-B6BB-DFF80B3A73C2}"/>
                  </a:ext>
                </a:extLst>
              </p:cNvPr>
              <p:cNvSpPr/>
              <p:nvPr/>
            </p:nvSpPr>
            <p:spPr>
              <a:xfrm>
                <a:off x="3086277" y="569658"/>
                <a:ext cx="2349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23494" h="140970">
                    <a:moveTo>
                      <a:pt x="22961" y="0"/>
                    </a:moveTo>
                    <a:lnTo>
                      <a:pt x="0" y="0"/>
                    </a:lnTo>
                    <a:lnTo>
                      <a:pt x="0" y="140436"/>
                    </a:lnTo>
                    <a:lnTo>
                      <a:pt x="22961" y="140436"/>
                    </a:lnTo>
                    <a:lnTo>
                      <a:pt x="2296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6" name="object 20">
              <a:extLst>
                <a:ext uri="{FF2B5EF4-FFF2-40B4-BE49-F238E27FC236}">
                  <a16:creationId xmlns:a16="http://schemas.microsoft.com/office/drawing/2014/main" id="{9DB7F949-49DF-C1EB-6205-464D5C6A5AB2}"/>
                </a:ext>
              </a:extLst>
            </p:cNvPr>
            <p:cNvSpPr/>
            <p:nvPr/>
          </p:nvSpPr>
          <p:spPr>
            <a:xfrm>
              <a:off x="3165983" y="569124"/>
              <a:ext cx="82550" cy="140970"/>
            </a:xfrm>
            <a:custGeom>
              <a:avLst/>
              <a:gdLst/>
              <a:ahLst/>
              <a:cxnLst/>
              <a:rect l="l" t="t" r="r" b="b"/>
              <a:pathLst>
                <a:path w="82550" h="140970">
                  <a:moveTo>
                    <a:pt x="82423" y="121920"/>
                  </a:moveTo>
                  <a:lnTo>
                    <a:pt x="22961" y="1219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121920"/>
                  </a:lnTo>
                  <a:lnTo>
                    <a:pt x="0" y="140970"/>
                  </a:lnTo>
                  <a:lnTo>
                    <a:pt x="82423" y="140970"/>
                  </a:lnTo>
                  <a:lnTo>
                    <a:pt x="82423" y="1219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21">
              <a:extLst>
                <a:ext uri="{FF2B5EF4-FFF2-40B4-BE49-F238E27FC236}">
                  <a16:creationId xmlns:a16="http://schemas.microsoft.com/office/drawing/2014/main" id="{5C98F387-0FA6-0AB2-00F6-9F5171F32041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52775" y="567634"/>
              <a:ext cx="94424" cy="144373"/>
            </a:xfrm>
            <a:prstGeom prst="rect">
              <a:avLst/>
            </a:prstGeom>
          </p:spPr>
        </p:pic>
        <p:sp>
          <p:nvSpPr>
            <p:cNvPr id="58" name="object 22">
              <a:extLst>
                <a:ext uri="{FF2B5EF4-FFF2-40B4-BE49-F238E27FC236}">
                  <a16:creationId xmlns:a16="http://schemas.microsoft.com/office/drawing/2014/main" id="{D85F5450-341E-CAF2-E5E0-BE9AFA21C1EF}"/>
                </a:ext>
              </a:extLst>
            </p:cNvPr>
            <p:cNvSpPr/>
            <p:nvPr/>
          </p:nvSpPr>
          <p:spPr>
            <a:xfrm>
              <a:off x="3592690" y="561009"/>
              <a:ext cx="17780" cy="195580"/>
            </a:xfrm>
            <a:custGeom>
              <a:avLst/>
              <a:gdLst/>
              <a:ahLst/>
              <a:cxnLst/>
              <a:rect l="l" t="t" r="r" b="b"/>
              <a:pathLst>
                <a:path w="17779" h="195579">
                  <a:moveTo>
                    <a:pt x="17297" y="0"/>
                  </a:moveTo>
                  <a:lnTo>
                    <a:pt x="0" y="0"/>
                  </a:lnTo>
                  <a:lnTo>
                    <a:pt x="0" y="195287"/>
                  </a:lnTo>
                  <a:lnTo>
                    <a:pt x="17297" y="195287"/>
                  </a:lnTo>
                  <a:lnTo>
                    <a:pt x="172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9" name="object 23">
              <a:extLst>
                <a:ext uri="{FF2B5EF4-FFF2-40B4-BE49-F238E27FC236}">
                  <a16:creationId xmlns:a16="http://schemas.microsoft.com/office/drawing/2014/main" id="{E8319E72-AF9E-9F62-3970-37235AEFC493}"/>
                </a:ext>
              </a:extLst>
            </p:cNvPr>
            <p:cNvGrpSpPr/>
            <p:nvPr/>
          </p:nvGrpSpPr>
          <p:grpSpPr>
            <a:xfrm>
              <a:off x="3760272" y="576456"/>
              <a:ext cx="1026160" cy="135890"/>
              <a:chOff x="3760272" y="576456"/>
              <a:chExt cx="1026160" cy="135890"/>
            </a:xfrm>
          </p:grpSpPr>
          <p:sp>
            <p:nvSpPr>
              <p:cNvPr id="60" name="object 24">
                <a:extLst>
                  <a:ext uri="{FF2B5EF4-FFF2-40B4-BE49-F238E27FC236}">
                    <a16:creationId xmlns:a16="http://schemas.microsoft.com/office/drawing/2014/main" id="{6B6F9590-A6E2-52C5-5ADD-A7872C9D07ED}"/>
                  </a:ext>
                </a:extLst>
              </p:cNvPr>
              <p:cNvSpPr/>
              <p:nvPr/>
            </p:nvSpPr>
            <p:spPr>
              <a:xfrm>
                <a:off x="3760267" y="578014"/>
                <a:ext cx="1130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13029" h="132079">
                    <a:moveTo>
                      <a:pt x="112763" y="0"/>
                    </a:moveTo>
                    <a:lnTo>
                      <a:pt x="77038" y="0"/>
                    </a:lnTo>
                    <a:lnTo>
                      <a:pt x="77038" y="49530"/>
                    </a:lnTo>
                    <a:lnTo>
                      <a:pt x="35725" y="49530"/>
                    </a:lnTo>
                    <a:lnTo>
                      <a:pt x="35725" y="0"/>
                    </a:lnTo>
                    <a:lnTo>
                      <a:pt x="0" y="0"/>
                    </a:lnTo>
                    <a:lnTo>
                      <a:pt x="0" y="49530"/>
                    </a:lnTo>
                    <a:lnTo>
                      <a:pt x="0" y="78740"/>
                    </a:lnTo>
                    <a:lnTo>
                      <a:pt x="0" y="132080"/>
                    </a:lnTo>
                    <a:lnTo>
                      <a:pt x="35725" y="132080"/>
                    </a:lnTo>
                    <a:lnTo>
                      <a:pt x="35725" y="78740"/>
                    </a:lnTo>
                    <a:lnTo>
                      <a:pt x="77038" y="78740"/>
                    </a:lnTo>
                    <a:lnTo>
                      <a:pt x="77038" y="132080"/>
                    </a:lnTo>
                    <a:lnTo>
                      <a:pt x="112763" y="132080"/>
                    </a:lnTo>
                    <a:lnTo>
                      <a:pt x="112763" y="78740"/>
                    </a:lnTo>
                    <a:lnTo>
                      <a:pt x="112763" y="49530"/>
                    </a:lnTo>
                    <a:lnTo>
                      <a:pt x="11276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1" name="object 25">
                <a:extLst>
                  <a:ext uri="{FF2B5EF4-FFF2-40B4-BE49-F238E27FC236}">
                    <a16:creationId xmlns:a16="http://schemas.microsoft.com/office/drawing/2014/main" id="{32364FC0-A44F-C94B-08EE-9FB5A38D5824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3915048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62" name="object 26">
                <a:extLst>
                  <a:ext uri="{FF2B5EF4-FFF2-40B4-BE49-F238E27FC236}">
                    <a16:creationId xmlns:a16="http://schemas.microsoft.com/office/drawing/2014/main" id="{168B2A5A-CF66-2950-F603-E5C863E93868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4084473" y="578515"/>
                <a:ext cx="112585" cy="133375"/>
              </a:xfrm>
              <a:prstGeom prst="rect">
                <a:avLst/>
              </a:prstGeom>
            </p:spPr>
          </p:pic>
          <p:pic>
            <p:nvPicPr>
              <p:cNvPr id="63" name="object 27">
                <a:extLst>
                  <a:ext uri="{FF2B5EF4-FFF2-40B4-BE49-F238E27FC236}">
                    <a16:creationId xmlns:a16="http://schemas.microsoft.com/office/drawing/2014/main" id="{9B92B48B-6833-9AEB-9CCD-59A58D14ACC1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236996" y="576629"/>
                <a:ext cx="92151" cy="135255"/>
              </a:xfrm>
              <a:prstGeom prst="rect">
                <a:avLst/>
              </a:prstGeom>
            </p:spPr>
          </p:pic>
          <p:sp>
            <p:nvSpPr>
              <p:cNvPr id="64" name="object 28">
                <a:extLst>
                  <a:ext uri="{FF2B5EF4-FFF2-40B4-BE49-F238E27FC236}">
                    <a16:creationId xmlns:a16="http://schemas.microsoft.com/office/drawing/2014/main" id="{5FCC9B8C-0A9B-2718-1EEC-09DE45FC6CC0}"/>
                  </a:ext>
                </a:extLst>
              </p:cNvPr>
              <p:cNvSpPr/>
              <p:nvPr/>
            </p:nvSpPr>
            <p:spPr>
              <a:xfrm>
                <a:off x="4358284" y="578014"/>
                <a:ext cx="1003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00329" h="132079">
                    <a:moveTo>
                      <a:pt x="99720" y="0"/>
                    </a:moveTo>
                    <a:lnTo>
                      <a:pt x="0" y="0"/>
                    </a:lnTo>
                    <a:lnTo>
                      <a:pt x="0" y="29210"/>
                    </a:lnTo>
                    <a:lnTo>
                      <a:pt x="32131" y="29210"/>
                    </a:lnTo>
                    <a:lnTo>
                      <a:pt x="32131" y="132080"/>
                    </a:lnTo>
                    <a:lnTo>
                      <a:pt x="67678" y="132080"/>
                    </a:lnTo>
                    <a:lnTo>
                      <a:pt x="67678" y="29210"/>
                    </a:lnTo>
                    <a:lnTo>
                      <a:pt x="99720" y="29210"/>
                    </a:lnTo>
                    <a:lnTo>
                      <a:pt x="9972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5" name="object 29">
                <a:extLst>
                  <a:ext uri="{FF2B5EF4-FFF2-40B4-BE49-F238E27FC236}">
                    <a16:creationId xmlns:a16="http://schemas.microsoft.com/office/drawing/2014/main" id="{DE1BBFD8-BC45-ADAF-7E5E-FE27EAEB585F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490389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66" name="object 30">
                <a:extLst>
                  <a:ext uri="{FF2B5EF4-FFF2-40B4-BE49-F238E27FC236}">
                    <a16:creationId xmlns:a16="http://schemas.microsoft.com/office/drawing/2014/main" id="{20861449-2821-E52C-FE29-FD476613BADA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660536" y="578515"/>
                <a:ext cx="125272" cy="131572"/>
              </a:xfrm>
              <a:prstGeom prst="rect">
                <a:avLst/>
              </a:prstGeom>
            </p:spPr>
          </p:pic>
        </p:grpSp>
      </p:grpSp>
      <p:pic>
        <p:nvPicPr>
          <p:cNvPr id="78" name="Picture 77" descr="A green and black outline of a state&#10;&#10;Description automatically generated">
            <a:extLst>
              <a:ext uri="{FF2B5EF4-FFF2-40B4-BE49-F238E27FC236}">
                <a16:creationId xmlns:a16="http://schemas.microsoft.com/office/drawing/2014/main" id="{85D9D411-3DD3-112F-0650-C8D4C66239A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52" y="315875"/>
            <a:ext cx="762000" cy="723900"/>
          </a:xfrm>
          <a:prstGeom prst="rect">
            <a:avLst/>
          </a:prstGeom>
        </p:spPr>
      </p:pic>
      <p:pic>
        <p:nvPicPr>
          <p:cNvPr id="34" name="Picture 33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34D29E6F-6AAE-0AF5-365B-6588461E2EE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67" y="3733800"/>
            <a:ext cx="5395960" cy="1034979"/>
          </a:xfrm>
          <a:prstGeom prst="rect">
            <a:avLst/>
          </a:prstGeom>
        </p:spPr>
      </p:pic>
      <p:pic>
        <p:nvPicPr>
          <p:cNvPr id="31" name="Picture 30" descr="A black background with grey letters&#10;&#10;AI-generated content may be incorrect.">
            <a:extLst>
              <a:ext uri="{FF2B5EF4-FFF2-40B4-BE49-F238E27FC236}">
                <a16:creationId xmlns:a16="http://schemas.microsoft.com/office/drawing/2014/main" id="{99B7C09A-FBE1-ABBF-490D-4BD5B2D28DC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032" y="2260254"/>
            <a:ext cx="2964657" cy="1143000"/>
          </a:xfrm>
          <a:prstGeom prst="rect">
            <a:avLst/>
          </a:prstGeom>
        </p:spPr>
      </p:pic>
      <p:sp>
        <p:nvSpPr>
          <p:cNvPr id="35" name="object 46">
            <a:extLst>
              <a:ext uri="{FF2B5EF4-FFF2-40B4-BE49-F238E27FC236}">
                <a16:creationId xmlns:a16="http://schemas.microsoft.com/office/drawing/2014/main" id="{BABB2F68-DE8D-34B8-700B-F8A5A8B0E212}"/>
              </a:ext>
            </a:extLst>
          </p:cNvPr>
          <p:cNvSpPr txBox="1">
            <a:spLocks/>
          </p:cNvSpPr>
          <p:nvPr/>
        </p:nvSpPr>
        <p:spPr>
          <a:xfrm>
            <a:off x="1163152" y="4698178"/>
            <a:ext cx="4551848" cy="1300813"/>
          </a:xfrm>
          <a:prstGeom prst="rect">
            <a:avLst/>
          </a:prstGeom>
        </p:spPr>
        <p:txBody>
          <a:bodyPr vert="horz" wrap="square" lIns="0" tIns="312873" rIns="0" bIns="0" rtlCol="0">
            <a:spAutoFit/>
          </a:bodyPr>
          <a:lstStyle>
            <a:lvl1pPr>
              <a:defRPr sz="3300" b="1" i="0">
                <a:solidFill>
                  <a:schemeClr val="bg1"/>
                </a:solidFill>
                <a:latin typeface="Open Sans Extrabold"/>
                <a:ea typeface="+mj-ea"/>
                <a:cs typeface="Open Sans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20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WEDNESDAY</a:t>
            </a:r>
            <a:r>
              <a:rPr lang="en-US" sz="3200" i="0" dirty="0">
                <a:effectLst/>
                <a:latin typeface="Aptos Narrow" panose="020B0004020202020204" pitchFamily="34" charset="0"/>
              </a:rPr>
              <a:t>, </a:t>
            </a:r>
            <a:r>
              <a:rPr lang="en-US" sz="320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APRIL 2, 1:30–2:30PM CT</a:t>
            </a:r>
            <a:endParaRPr lang="en-US" sz="1800" spc="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object 46">
            <a:extLst>
              <a:ext uri="{FF2B5EF4-FFF2-40B4-BE49-F238E27FC236}">
                <a16:creationId xmlns:a16="http://schemas.microsoft.com/office/drawing/2014/main" id="{F6B20414-A31D-FA13-FBB6-3964268AF7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86919" y="1828800"/>
            <a:ext cx="6509281" cy="1547035"/>
          </a:xfrm>
          <a:prstGeom prst="rect">
            <a:avLst/>
          </a:prstGeom>
        </p:spPr>
        <p:txBody>
          <a:bodyPr vert="horz" wrap="square" lIns="0" tIns="31287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spc="150" dirty="0"/>
              <a:t>JOIN</a:t>
            </a:r>
            <a:r>
              <a:rPr lang="en-US" sz="4000" spc="200" dirty="0"/>
              <a:t> US AT OUR AFFILIATE MEETING</a:t>
            </a:r>
            <a:endParaRPr sz="4000" spc="200" dirty="0"/>
          </a:p>
        </p:txBody>
      </p:sp>
      <p:sp>
        <p:nvSpPr>
          <p:cNvPr id="41" name="object 47">
            <a:extLst>
              <a:ext uri="{FF2B5EF4-FFF2-40B4-BE49-F238E27FC236}">
                <a16:creationId xmlns:a16="http://schemas.microsoft.com/office/drawing/2014/main" id="{00CC831F-7435-E4DA-B813-10420F7C54D0}"/>
              </a:ext>
            </a:extLst>
          </p:cNvPr>
          <p:cNvSpPr/>
          <p:nvPr/>
        </p:nvSpPr>
        <p:spPr>
          <a:xfrm>
            <a:off x="1070868" y="3047654"/>
            <a:ext cx="5750938" cy="408940"/>
          </a:xfrm>
          <a:custGeom>
            <a:avLst/>
            <a:gdLst/>
            <a:ahLst/>
            <a:cxnLst/>
            <a:rect l="l" t="t" r="r" b="b"/>
            <a:pathLst>
              <a:path w="5602605" h="408939">
                <a:moveTo>
                  <a:pt x="5602414" y="0"/>
                </a:moveTo>
                <a:lnTo>
                  <a:pt x="5599749" y="47161"/>
                </a:lnTo>
                <a:lnTo>
                  <a:pt x="5591950" y="92724"/>
                </a:lnTo>
                <a:lnTo>
                  <a:pt x="5579316" y="136385"/>
                </a:lnTo>
                <a:lnTo>
                  <a:pt x="5562144" y="177842"/>
                </a:lnTo>
                <a:lnTo>
                  <a:pt x="5540731" y="216791"/>
                </a:lnTo>
                <a:lnTo>
                  <a:pt x="5515374" y="252928"/>
                </a:lnTo>
                <a:lnTo>
                  <a:pt x="5486371" y="285950"/>
                </a:lnTo>
                <a:lnTo>
                  <a:pt x="5454018" y="315553"/>
                </a:lnTo>
                <a:lnTo>
                  <a:pt x="5418613" y="341434"/>
                </a:lnTo>
                <a:lnTo>
                  <a:pt x="5380454" y="363290"/>
                </a:lnTo>
                <a:lnTo>
                  <a:pt x="5339837" y="380818"/>
                </a:lnTo>
                <a:lnTo>
                  <a:pt x="5297059" y="393713"/>
                </a:lnTo>
                <a:lnTo>
                  <a:pt x="5252418" y="401672"/>
                </a:lnTo>
                <a:lnTo>
                  <a:pt x="5206212" y="404393"/>
                </a:lnTo>
                <a:lnTo>
                  <a:pt x="0" y="408762"/>
                </a:lnTo>
              </a:path>
            </a:pathLst>
          </a:custGeom>
          <a:ln w="9194">
            <a:solidFill>
              <a:srgbClr val="82ED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9224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18BBD-AED1-8FFF-5725-01D73E38F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BA8A9782-1A0C-42C7-BBAB-CE409B5DD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DE35732D-6FEC-2A6D-D005-C06F5DD59D42}"/>
              </a:ext>
            </a:extLst>
          </p:cNvPr>
          <p:cNvSpPr/>
          <p:nvPr/>
        </p:nvSpPr>
        <p:spPr>
          <a:xfrm>
            <a:off x="407544" y="320914"/>
            <a:ext cx="758190" cy="726440"/>
          </a:xfrm>
          <a:custGeom>
            <a:avLst/>
            <a:gdLst/>
            <a:ahLst/>
            <a:cxnLst/>
            <a:rect l="l" t="t" r="r" b="b"/>
            <a:pathLst>
              <a:path w="758190" h="726440">
                <a:moveTo>
                  <a:pt x="529283" y="607059"/>
                </a:moveTo>
                <a:lnTo>
                  <a:pt x="411453" y="607059"/>
                </a:lnTo>
                <a:lnTo>
                  <a:pt x="412519" y="614679"/>
                </a:lnTo>
                <a:lnTo>
                  <a:pt x="414474" y="627379"/>
                </a:lnTo>
                <a:lnTo>
                  <a:pt x="416288" y="640079"/>
                </a:lnTo>
                <a:lnTo>
                  <a:pt x="419717" y="651509"/>
                </a:lnTo>
                <a:lnTo>
                  <a:pt x="426515" y="661669"/>
                </a:lnTo>
                <a:lnTo>
                  <a:pt x="431259" y="670559"/>
                </a:lnTo>
                <a:lnTo>
                  <a:pt x="434249" y="679449"/>
                </a:lnTo>
                <a:lnTo>
                  <a:pt x="438105" y="687069"/>
                </a:lnTo>
                <a:lnTo>
                  <a:pt x="445450" y="692149"/>
                </a:lnTo>
                <a:lnTo>
                  <a:pt x="462554" y="698499"/>
                </a:lnTo>
                <a:lnTo>
                  <a:pt x="479053" y="706119"/>
                </a:lnTo>
                <a:lnTo>
                  <a:pt x="495855" y="712469"/>
                </a:lnTo>
                <a:lnTo>
                  <a:pt x="513865" y="713739"/>
                </a:lnTo>
                <a:lnTo>
                  <a:pt x="529525" y="716279"/>
                </a:lnTo>
                <a:lnTo>
                  <a:pt x="538730" y="723899"/>
                </a:lnTo>
                <a:lnTo>
                  <a:pt x="546314" y="726439"/>
                </a:lnTo>
                <a:lnTo>
                  <a:pt x="557109" y="718819"/>
                </a:lnTo>
                <a:lnTo>
                  <a:pt x="558947" y="715009"/>
                </a:lnTo>
                <a:lnTo>
                  <a:pt x="554643" y="704849"/>
                </a:lnTo>
                <a:lnTo>
                  <a:pt x="548413" y="694689"/>
                </a:lnTo>
                <a:lnTo>
                  <a:pt x="544472" y="687069"/>
                </a:lnTo>
                <a:lnTo>
                  <a:pt x="540408" y="681989"/>
                </a:lnTo>
                <a:lnTo>
                  <a:pt x="545603" y="674369"/>
                </a:lnTo>
                <a:lnTo>
                  <a:pt x="541869" y="668019"/>
                </a:lnTo>
                <a:lnTo>
                  <a:pt x="540147" y="662939"/>
                </a:lnTo>
                <a:lnTo>
                  <a:pt x="536962" y="657859"/>
                </a:lnTo>
                <a:lnTo>
                  <a:pt x="534970" y="651509"/>
                </a:lnTo>
                <a:lnTo>
                  <a:pt x="536827" y="646429"/>
                </a:lnTo>
                <a:lnTo>
                  <a:pt x="540202" y="631189"/>
                </a:lnTo>
                <a:lnTo>
                  <a:pt x="536344" y="629919"/>
                </a:lnTo>
                <a:lnTo>
                  <a:pt x="528858" y="629919"/>
                </a:lnTo>
                <a:lnTo>
                  <a:pt x="521346" y="619759"/>
                </a:lnTo>
                <a:lnTo>
                  <a:pt x="532647" y="619759"/>
                </a:lnTo>
                <a:lnTo>
                  <a:pt x="532720" y="618489"/>
                </a:lnTo>
                <a:lnTo>
                  <a:pt x="528153" y="610869"/>
                </a:lnTo>
                <a:lnTo>
                  <a:pt x="529283" y="607059"/>
                </a:lnTo>
                <a:close/>
              </a:path>
              <a:path w="758190" h="726440">
                <a:moveTo>
                  <a:pt x="532647" y="619759"/>
                </a:moveTo>
                <a:lnTo>
                  <a:pt x="521346" y="619759"/>
                </a:lnTo>
                <a:lnTo>
                  <a:pt x="528187" y="624839"/>
                </a:lnTo>
                <a:lnTo>
                  <a:pt x="532355" y="624839"/>
                </a:lnTo>
                <a:lnTo>
                  <a:pt x="532647" y="619759"/>
                </a:lnTo>
                <a:close/>
              </a:path>
              <a:path w="758190" h="726440">
                <a:moveTo>
                  <a:pt x="547687" y="607059"/>
                </a:moveTo>
                <a:lnTo>
                  <a:pt x="529283" y="607059"/>
                </a:lnTo>
                <a:lnTo>
                  <a:pt x="538580" y="619759"/>
                </a:lnTo>
                <a:lnTo>
                  <a:pt x="538698" y="622299"/>
                </a:lnTo>
                <a:lnTo>
                  <a:pt x="538757" y="623569"/>
                </a:lnTo>
                <a:lnTo>
                  <a:pt x="542254" y="622299"/>
                </a:lnTo>
                <a:lnTo>
                  <a:pt x="546222" y="613409"/>
                </a:lnTo>
                <a:lnTo>
                  <a:pt x="547687" y="607059"/>
                </a:lnTo>
                <a:close/>
              </a:path>
              <a:path w="758190" h="726440">
                <a:moveTo>
                  <a:pt x="388750" y="458469"/>
                </a:moveTo>
                <a:lnTo>
                  <a:pt x="242962" y="458469"/>
                </a:lnTo>
                <a:lnTo>
                  <a:pt x="245895" y="459739"/>
                </a:lnTo>
                <a:lnTo>
                  <a:pt x="260426" y="463549"/>
                </a:lnTo>
                <a:lnTo>
                  <a:pt x="290512" y="466089"/>
                </a:lnTo>
                <a:lnTo>
                  <a:pt x="303185" y="474979"/>
                </a:lnTo>
                <a:lnTo>
                  <a:pt x="310391" y="483869"/>
                </a:lnTo>
                <a:lnTo>
                  <a:pt x="319943" y="492759"/>
                </a:lnTo>
                <a:lnTo>
                  <a:pt x="329942" y="500379"/>
                </a:lnTo>
                <a:lnTo>
                  <a:pt x="338491" y="510539"/>
                </a:lnTo>
                <a:lnTo>
                  <a:pt x="346079" y="525779"/>
                </a:lnTo>
                <a:lnTo>
                  <a:pt x="353264" y="541019"/>
                </a:lnTo>
                <a:lnTo>
                  <a:pt x="360512" y="556259"/>
                </a:lnTo>
                <a:lnTo>
                  <a:pt x="368285" y="571499"/>
                </a:lnTo>
                <a:lnTo>
                  <a:pt x="377399" y="577849"/>
                </a:lnTo>
                <a:lnTo>
                  <a:pt x="383562" y="586739"/>
                </a:lnTo>
                <a:lnTo>
                  <a:pt x="389179" y="596899"/>
                </a:lnTo>
                <a:lnTo>
                  <a:pt x="396657" y="604519"/>
                </a:lnTo>
                <a:lnTo>
                  <a:pt x="400569" y="610869"/>
                </a:lnTo>
                <a:lnTo>
                  <a:pt x="411453" y="607059"/>
                </a:lnTo>
                <a:lnTo>
                  <a:pt x="547687" y="607059"/>
                </a:lnTo>
                <a:lnTo>
                  <a:pt x="548566" y="603249"/>
                </a:lnTo>
                <a:lnTo>
                  <a:pt x="547190" y="596899"/>
                </a:lnTo>
                <a:lnTo>
                  <a:pt x="544041" y="593089"/>
                </a:lnTo>
                <a:lnTo>
                  <a:pt x="535036" y="593089"/>
                </a:lnTo>
                <a:lnTo>
                  <a:pt x="534058" y="590549"/>
                </a:lnTo>
                <a:lnTo>
                  <a:pt x="538745" y="585469"/>
                </a:lnTo>
                <a:lnTo>
                  <a:pt x="557733" y="585469"/>
                </a:lnTo>
                <a:lnTo>
                  <a:pt x="558699" y="584199"/>
                </a:lnTo>
                <a:lnTo>
                  <a:pt x="561721" y="577849"/>
                </a:lnTo>
                <a:lnTo>
                  <a:pt x="563253" y="572769"/>
                </a:lnTo>
                <a:lnTo>
                  <a:pt x="554634" y="572769"/>
                </a:lnTo>
                <a:lnTo>
                  <a:pt x="557312" y="566419"/>
                </a:lnTo>
                <a:lnTo>
                  <a:pt x="560822" y="565149"/>
                </a:lnTo>
                <a:lnTo>
                  <a:pt x="572161" y="565149"/>
                </a:lnTo>
                <a:lnTo>
                  <a:pt x="574658" y="563879"/>
                </a:lnTo>
                <a:lnTo>
                  <a:pt x="576767" y="560069"/>
                </a:lnTo>
                <a:lnTo>
                  <a:pt x="577292" y="556259"/>
                </a:lnTo>
                <a:lnTo>
                  <a:pt x="580032" y="551179"/>
                </a:lnTo>
                <a:lnTo>
                  <a:pt x="591039" y="551179"/>
                </a:lnTo>
                <a:lnTo>
                  <a:pt x="592918" y="549909"/>
                </a:lnTo>
                <a:lnTo>
                  <a:pt x="597990" y="546099"/>
                </a:lnTo>
                <a:lnTo>
                  <a:pt x="596108" y="541019"/>
                </a:lnTo>
                <a:lnTo>
                  <a:pt x="589387" y="537209"/>
                </a:lnTo>
                <a:lnTo>
                  <a:pt x="584279" y="533399"/>
                </a:lnTo>
                <a:lnTo>
                  <a:pt x="587233" y="525779"/>
                </a:lnTo>
                <a:lnTo>
                  <a:pt x="637564" y="525779"/>
                </a:lnTo>
                <a:lnTo>
                  <a:pt x="645285" y="521969"/>
                </a:lnTo>
                <a:lnTo>
                  <a:pt x="653835" y="516889"/>
                </a:lnTo>
                <a:lnTo>
                  <a:pt x="662786" y="510539"/>
                </a:lnTo>
                <a:lnTo>
                  <a:pt x="669488" y="502919"/>
                </a:lnTo>
                <a:lnTo>
                  <a:pt x="671295" y="494029"/>
                </a:lnTo>
                <a:lnTo>
                  <a:pt x="668285" y="490219"/>
                </a:lnTo>
                <a:lnTo>
                  <a:pt x="677596" y="490219"/>
                </a:lnTo>
                <a:lnTo>
                  <a:pt x="678622" y="485139"/>
                </a:lnTo>
                <a:lnTo>
                  <a:pt x="690522" y="483869"/>
                </a:lnTo>
                <a:lnTo>
                  <a:pt x="687383" y="478789"/>
                </a:lnTo>
                <a:lnTo>
                  <a:pt x="391031" y="478789"/>
                </a:lnTo>
                <a:lnTo>
                  <a:pt x="383830" y="473709"/>
                </a:lnTo>
                <a:lnTo>
                  <a:pt x="388750" y="458469"/>
                </a:lnTo>
                <a:close/>
              </a:path>
              <a:path w="758190" h="726440">
                <a:moveTo>
                  <a:pt x="557733" y="585469"/>
                </a:moveTo>
                <a:lnTo>
                  <a:pt x="538745" y="585469"/>
                </a:lnTo>
                <a:lnTo>
                  <a:pt x="543215" y="591819"/>
                </a:lnTo>
                <a:lnTo>
                  <a:pt x="546593" y="589279"/>
                </a:lnTo>
                <a:lnTo>
                  <a:pt x="547990" y="586739"/>
                </a:lnTo>
                <a:lnTo>
                  <a:pt x="556768" y="586739"/>
                </a:lnTo>
                <a:lnTo>
                  <a:pt x="557733" y="585469"/>
                </a:lnTo>
                <a:close/>
              </a:path>
              <a:path w="758190" h="726440">
                <a:moveTo>
                  <a:pt x="556768" y="586739"/>
                </a:moveTo>
                <a:lnTo>
                  <a:pt x="548968" y="586739"/>
                </a:lnTo>
                <a:lnTo>
                  <a:pt x="550391" y="589279"/>
                </a:lnTo>
                <a:lnTo>
                  <a:pt x="554836" y="589279"/>
                </a:lnTo>
                <a:lnTo>
                  <a:pt x="556768" y="586739"/>
                </a:lnTo>
                <a:close/>
              </a:path>
              <a:path w="758190" h="726440">
                <a:moveTo>
                  <a:pt x="563637" y="571499"/>
                </a:moveTo>
                <a:lnTo>
                  <a:pt x="560150" y="571499"/>
                </a:lnTo>
                <a:lnTo>
                  <a:pt x="556364" y="572769"/>
                </a:lnTo>
                <a:lnTo>
                  <a:pt x="563253" y="572769"/>
                </a:lnTo>
                <a:lnTo>
                  <a:pt x="563637" y="571499"/>
                </a:lnTo>
                <a:close/>
              </a:path>
              <a:path w="758190" h="726440">
                <a:moveTo>
                  <a:pt x="572161" y="565149"/>
                </a:moveTo>
                <a:lnTo>
                  <a:pt x="560822" y="565149"/>
                </a:lnTo>
                <a:lnTo>
                  <a:pt x="562968" y="567689"/>
                </a:lnTo>
                <a:lnTo>
                  <a:pt x="564750" y="568959"/>
                </a:lnTo>
                <a:lnTo>
                  <a:pt x="567167" y="567689"/>
                </a:lnTo>
                <a:lnTo>
                  <a:pt x="572161" y="565149"/>
                </a:lnTo>
                <a:close/>
              </a:path>
              <a:path w="758190" h="726440">
                <a:moveTo>
                  <a:pt x="591039" y="551179"/>
                </a:moveTo>
                <a:lnTo>
                  <a:pt x="580032" y="551179"/>
                </a:lnTo>
                <a:lnTo>
                  <a:pt x="582511" y="556259"/>
                </a:lnTo>
                <a:lnTo>
                  <a:pt x="587282" y="553719"/>
                </a:lnTo>
                <a:lnTo>
                  <a:pt x="591039" y="551179"/>
                </a:lnTo>
                <a:close/>
              </a:path>
              <a:path w="758190" h="726440">
                <a:moveTo>
                  <a:pt x="634126" y="527049"/>
                </a:moveTo>
                <a:lnTo>
                  <a:pt x="597000" y="527049"/>
                </a:lnTo>
                <a:lnTo>
                  <a:pt x="598358" y="530859"/>
                </a:lnTo>
                <a:lnTo>
                  <a:pt x="599514" y="539749"/>
                </a:lnTo>
                <a:lnTo>
                  <a:pt x="605280" y="530859"/>
                </a:lnTo>
                <a:lnTo>
                  <a:pt x="609230" y="528319"/>
                </a:lnTo>
                <a:lnTo>
                  <a:pt x="630688" y="528319"/>
                </a:lnTo>
                <a:lnTo>
                  <a:pt x="634126" y="527049"/>
                </a:lnTo>
                <a:close/>
              </a:path>
              <a:path w="758190" h="726440">
                <a:moveTo>
                  <a:pt x="630688" y="528319"/>
                </a:moveTo>
                <a:lnTo>
                  <a:pt x="609230" y="528319"/>
                </a:lnTo>
                <a:lnTo>
                  <a:pt x="610647" y="529589"/>
                </a:lnTo>
                <a:lnTo>
                  <a:pt x="609869" y="534669"/>
                </a:lnTo>
                <a:lnTo>
                  <a:pt x="610614" y="538479"/>
                </a:lnTo>
                <a:lnTo>
                  <a:pt x="616596" y="535939"/>
                </a:lnTo>
                <a:lnTo>
                  <a:pt x="623938" y="532129"/>
                </a:lnTo>
                <a:lnTo>
                  <a:pt x="630688" y="528319"/>
                </a:lnTo>
                <a:close/>
              </a:path>
              <a:path w="758190" h="726440">
                <a:moveTo>
                  <a:pt x="637564" y="525779"/>
                </a:moveTo>
                <a:lnTo>
                  <a:pt x="587233" y="525779"/>
                </a:lnTo>
                <a:lnTo>
                  <a:pt x="590518" y="534669"/>
                </a:lnTo>
                <a:lnTo>
                  <a:pt x="592789" y="535939"/>
                </a:lnTo>
                <a:lnTo>
                  <a:pt x="595641" y="533399"/>
                </a:lnTo>
                <a:lnTo>
                  <a:pt x="596034" y="533399"/>
                </a:lnTo>
                <a:lnTo>
                  <a:pt x="597000" y="527049"/>
                </a:lnTo>
                <a:lnTo>
                  <a:pt x="634126" y="527049"/>
                </a:lnTo>
                <a:lnTo>
                  <a:pt x="637564" y="525779"/>
                </a:lnTo>
                <a:close/>
              </a:path>
              <a:path w="758190" h="726440">
                <a:moveTo>
                  <a:pt x="383322" y="0"/>
                </a:moveTo>
                <a:lnTo>
                  <a:pt x="200594" y="0"/>
                </a:lnTo>
                <a:lnTo>
                  <a:pt x="200364" y="31749"/>
                </a:lnTo>
                <a:lnTo>
                  <a:pt x="200412" y="146049"/>
                </a:lnTo>
                <a:lnTo>
                  <a:pt x="200537" y="184149"/>
                </a:lnTo>
                <a:lnTo>
                  <a:pt x="200660" y="217169"/>
                </a:lnTo>
                <a:lnTo>
                  <a:pt x="200777" y="295909"/>
                </a:lnTo>
                <a:lnTo>
                  <a:pt x="200899" y="306069"/>
                </a:lnTo>
                <a:lnTo>
                  <a:pt x="4189" y="306069"/>
                </a:lnTo>
                <a:lnTo>
                  <a:pt x="205" y="308609"/>
                </a:lnTo>
                <a:lnTo>
                  <a:pt x="51" y="312419"/>
                </a:lnTo>
                <a:lnTo>
                  <a:pt x="0" y="313689"/>
                </a:lnTo>
                <a:lnTo>
                  <a:pt x="3587" y="318769"/>
                </a:lnTo>
                <a:lnTo>
                  <a:pt x="10983" y="325119"/>
                </a:lnTo>
                <a:lnTo>
                  <a:pt x="14416" y="334009"/>
                </a:lnTo>
                <a:lnTo>
                  <a:pt x="18100" y="341629"/>
                </a:lnTo>
                <a:lnTo>
                  <a:pt x="23087" y="346709"/>
                </a:lnTo>
                <a:lnTo>
                  <a:pt x="30427" y="347979"/>
                </a:lnTo>
                <a:lnTo>
                  <a:pt x="43067" y="363219"/>
                </a:lnTo>
                <a:lnTo>
                  <a:pt x="57581" y="378459"/>
                </a:lnTo>
                <a:lnTo>
                  <a:pt x="73299" y="391159"/>
                </a:lnTo>
                <a:lnTo>
                  <a:pt x="89546" y="403859"/>
                </a:lnTo>
                <a:lnTo>
                  <a:pt x="92175" y="403859"/>
                </a:lnTo>
                <a:lnTo>
                  <a:pt x="92162" y="405129"/>
                </a:lnTo>
                <a:lnTo>
                  <a:pt x="91171" y="407669"/>
                </a:lnTo>
                <a:lnTo>
                  <a:pt x="91461" y="414019"/>
                </a:lnTo>
                <a:lnTo>
                  <a:pt x="94262" y="420369"/>
                </a:lnTo>
                <a:lnTo>
                  <a:pt x="97985" y="425449"/>
                </a:lnTo>
                <a:lnTo>
                  <a:pt x="101039" y="431799"/>
                </a:lnTo>
                <a:lnTo>
                  <a:pt x="111186" y="468629"/>
                </a:lnTo>
                <a:lnTo>
                  <a:pt x="120189" y="472439"/>
                </a:lnTo>
                <a:lnTo>
                  <a:pt x="126941" y="478789"/>
                </a:lnTo>
                <a:lnTo>
                  <a:pt x="133178" y="486409"/>
                </a:lnTo>
                <a:lnTo>
                  <a:pt x="140638" y="494029"/>
                </a:lnTo>
                <a:lnTo>
                  <a:pt x="151121" y="496569"/>
                </a:lnTo>
                <a:lnTo>
                  <a:pt x="161074" y="501649"/>
                </a:lnTo>
                <a:lnTo>
                  <a:pt x="170629" y="507999"/>
                </a:lnTo>
                <a:lnTo>
                  <a:pt x="179919" y="514349"/>
                </a:lnTo>
                <a:lnTo>
                  <a:pt x="188221" y="518159"/>
                </a:lnTo>
                <a:lnTo>
                  <a:pt x="193719" y="518159"/>
                </a:lnTo>
                <a:lnTo>
                  <a:pt x="197762" y="514349"/>
                </a:lnTo>
                <a:lnTo>
                  <a:pt x="201699" y="506729"/>
                </a:lnTo>
                <a:lnTo>
                  <a:pt x="208350" y="499109"/>
                </a:lnTo>
                <a:lnTo>
                  <a:pt x="212518" y="488949"/>
                </a:lnTo>
                <a:lnTo>
                  <a:pt x="215903" y="478789"/>
                </a:lnTo>
                <a:lnTo>
                  <a:pt x="220203" y="468629"/>
                </a:lnTo>
                <a:lnTo>
                  <a:pt x="224691" y="466089"/>
                </a:lnTo>
                <a:lnTo>
                  <a:pt x="236600" y="466089"/>
                </a:lnTo>
                <a:lnTo>
                  <a:pt x="241095" y="464819"/>
                </a:lnTo>
                <a:lnTo>
                  <a:pt x="242962" y="458469"/>
                </a:lnTo>
                <a:lnTo>
                  <a:pt x="388750" y="458469"/>
                </a:lnTo>
                <a:lnTo>
                  <a:pt x="410068" y="392429"/>
                </a:lnTo>
                <a:lnTo>
                  <a:pt x="409243" y="389889"/>
                </a:lnTo>
                <a:lnTo>
                  <a:pt x="340561" y="340359"/>
                </a:lnTo>
                <a:lnTo>
                  <a:pt x="343317" y="331469"/>
                </a:lnTo>
                <a:lnTo>
                  <a:pt x="428204" y="331469"/>
                </a:lnTo>
                <a:lnTo>
                  <a:pt x="430363" y="330199"/>
                </a:lnTo>
                <a:lnTo>
                  <a:pt x="456588" y="248919"/>
                </a:lnTo>
                <a:lnTo>
                  <a:pt x="719525" y="248919"/>
                </a:lnTo>
                <a:lnTo>
                  <a:pt x="719202" y="243839"/>
                </a:lnTo>
                <a:lnTo>
                  <a:pt x="717633" y="217169"/>
                </a:lnTo>
                <a:lnTo>
                  <a:pt x="714424" y="191769"/>
                </a:lnTo>
                <a:lnTo>
                  <a:pt x="712751" y="190499"/>
                </a:lnTo>
                <a:lnTo>
                  <a:pt x="537056" y="190499"/>
                </a:lnTo>
                <a:lnTo>
                  <a:pt x="535049" y="181609"/>
                </a:lnTo>
                <a:lnTo>
                  <a:pt x="500695" y="181609"/>
                </a:lnTo>
                <a:lnTo>
                  <a:pt x="494942" y="179069"/>
                </a:lnTo>
                <a:lnTo>
                  <a:pt x="491996" y="177799"/>
                </a:lnTo>
                <a:lnTo>
                  <a:pt x="492758" y="175259"/>
                </a:lnTo>
                <a:lnTo>
                  <a:pt x="492656" y="173989"/>
                </a:lnTo>
                <a:lnTo>
                  <a:pt x="492555" y="172719"/>
                </a:lnTo>
                <a:lnTo>
                  <a:pt x="483004" y="172719"/>
                </a:lnTo>
                <a:lnTo>
                  <a:pt x="483811" y="168909"/>
                </a:lnTo>
                <a:lnTo>
                  <a:pt x="466113" y="168909"/>
                </a:lnTo>
                <a:lnTo>
                  <a:pt x="461554" y="166369"/>
                </a:lnTo>
                <a:lnTo>
                  <a:pt x="456726" y="162559"/>
                </a:lnTo>
                <a:lnTo>
                  <a:pt x="440228" y="162559"/>
                </a:lnTo>
                <a:lnTo>
                  <a:pt x="437913" y="161289"/>
                </a:lnTo>
                <a:lnTo>
                  <a:pt x="421435" y="161289"/>
                </a:lnTo>
                <a:lnTo>
                  <a:pt x="420838" y="154939"/>
                </a:lnTo>
                <a:lnTo>
                  <a:pt x="420132" y="151129"/>
                </a:lnTo>
                <a:lnTo>
                  <a:pt x="416688" y="146049"/>
                </a:lnTo>
                <a:lnTo>
                  <a:pt x="401565" y="146049"/>
                </a:lnTo>
                <a:lnTo>
                  <a:pt x="393341" y="144779"/>
                </a:lnTo>
                <a:lnTo>
                  <a:pt x="387248" y="140969"/>
                </a:lnTo>
                <a:lnTo>
                  <a:pt x="384897" y="134619"/>
                </a:lnTo>
                <a:lnTo>
                  <a:pt x="384881" y="69849"/>
                </a:lnTo>
                <a:lnTo>
                  <a:pt x="384372" y="31749"/>
                </a:lnTo>
                <a:lnTo>
                  <a:pt x="383322" y="0"/>
                </a:lnTo>
                <a:close/>
              </a:path>
              <a:path w="758190" h="726440">
                <a:moveTo>
                  <a:pt x="677596" y="490219"/>
                </a:moveTo>
                <a:lnTo>
                  <a:pt x="668285" y="490219"/>
                </a:lnTo>
                <a:lnTo>
                  <a:pt x="676743" y="495299"/>
                </a:lnTo>
                <a:lnTo>
                  <a:pt x="677340" y="491489"/>
                </a:lnTo>
                <a:lnTo>
                  <a:pt x="677596" y="490219"/>
                </a:lnTo>
                <a:close/>
              </a:path>
              <a:path w="758190" h="726440">
                <a:moveTo>
                  <a:pt x="462367" y="427989"/>
                </a:moveTo>
                <a:lnTo>
                  <a:pt x="459700" y="427989"/>
                </a:lnTo>
                <a:lnTo>
                  <a:pt x="391031" y="478789"/>
                </a:lnTo>
                <a:lnTo>
                  <a:pt x="531048" y="478789"/>
                </a:lnTo>
                <a:lnTo>
                  <a:pt x="462367" y="427989"/>
                </a:lnTo>
                <a:close/>
              </a:path>
              <a:path w="758190" h="726440">
                <a:moveTo>
                  <a:pt x="719525" y="248919"/>
                </a:moveTo>
                <a:lnTo>
                  <a:pt x="465478" y="248919"/>
                </a:lnTo>
                <a:lnTo>
                  <a:pt x="491717" y="330199"/>
                </a:lnTo>
                <a:lnTo>
                  <a:pt x="493863" y="331469"/>
                </a:lnTo>
                <a:lnTo>
                  <a:pt x="578762" y="331469"/>
                </a:lnTo>
                <a:lnTo>
                  <a:pt x="581506" y="340359"/>
                </a:lnTo>
                <a:lnTo>
                  <a:pt x="512824" y="389889"/>
                </a:lnTo>
                <a:lnTo>
                  <a:pt x="511998" y="392429"/>
                </a:lnTo>
                <a:lnTo>
                  <a:pt x="538237" y="473709"/>
                </a:lnTo>
                <a:lnTo>
                  <a:pt x="531048" y="478789"/>
                </a:lnTo>
                <a:lnTo>
                  <a:pt x="687383" y="478789"/>
                </a:lnTo>
                <a:lnTo>
                  <a:pt x="686598" y="477519"/>
                </a:lnTo>
                <a:lnTo>
                  <a:pt x="685049" y="476249"/>
                </a:lnTo>
                <a:lnTo>
                  <a:pt x="681886" y="473709"/>
                </a:lnTo>
                <a:lnTo>
                  <a:pt x="684363" y="472439"/>
                </a:lnTo>
                <a:lnTo>
                  <a:pt x="687239" y="468629"/>
                </a:lnTo>
                <a:lnTo>
                  <a:pt x="676730" y="468629"/>
                </a:lnTo>
                <a:lnTo>
                  <a:pt x="680426" y="463549"/>
                </a:lnTo>
                <a:lnTo>
                  <a:pt x="682471" y="458469"/>
                </a:lnTo>
                <a:lnTo>
                  <a:pt x="674673" y="457199"/>
                </a:lnTo>
                <a:lnTo>
                  <a:pt x="673276" y="453389"/>
                </a:lnTo>
                <a:lnTo>
                  <a:pt x="688229" y="453389"/>
                </a:lnTo>
                <a:lnTo>
                  <a:pt x="688841" y="452119"/>
                </a:lnTo>
                <a:lnTo>
                  <a:pt x="692591" y="450849"/>
                </a:lnTo>
                <a:lnTo>
                  <a:pt x="745343" y="450849"/>
                </a:lnTo>
                <a:lnTo>
                  <a:pt x="745925" y="449579"/>
                </a:lnTo>
                <a:lnTo>
                  <a:pt x="743570" y="444499"/>
                </a:lnTo>
                <a:lnTo>
                  <a:pt x="743187" y="438149"/>
                </a:lnTo>
                <a:lnTo>
                  <a:pt x="750847" y="429259"/>
                </a:lnTo>
                <a:lnTo>
                  <a:pt x="752270" y="422909"/>
                </a:lnTo>
                <a:lnTo>
                  <a:pt x="755724" y="414019"/>
                </a:lnTo>
                <a:lnTo>
                  <a:pt x="746237" y="405129"/>
                </a:lnTo>
                <a:lnTo>
                  <a:pt x="755026" y="398779"/>
                </a:lnTo>
                <a:lnTo>
                  <a:pt x="750809" y="394969"/>
                </a:lnTo>
                <a:lnTo>
                  <a:pt x="752700" y="382269"/>
                </a:lnTo>
                <a:lnTo>
                  <a:pt x="756504" y="368299"/>
                </a:lnTo>
                <a:lnTo>
                  <a:pt x="758162" y="355599"/>
                </a:lnTo>
                <a:lnTo>
                  <a:pt x="754265" y="347979"/>
                </a:lnTo>
                <a:lnTo>
                  <a:pt x="745691" y="347979"/>
                </a:lnTo>
                <a:lnTo>
                  <a:pt x="743570" y="344169"/>
                </a:lnTo>
                <a:lnTo>
                  <a:pt x="748282" y="336549"/>
                </a:lnTo>
                <a:lnTo>
                  <a:pt x="741322" y="331469"/>
                </a:lnTo>
                <a:lnTo>
                  <a:pt x="740649" y="326389"/>
                </a:lnTo>
                <a:lnTo>
                  <a:pt x="737843" y="318769"/>
                </a:lnTo>
                <a:lnTo>
                  <a:pt x="735294" y="312419"/>
                </a:lnTo>
                <a:lnTo>
                  <a:pt x="732221" y="307339"/>
                </a:lnTo>
                <a:lnTo>
                  <a:pt x="728622" y="302259"/>
                </a:lnTo>
                <a:lnTo>
                  <a:pt x="724495" y="295909"/>
                </a:lnTo>
                <a:lnTo>
                  <a:pt x="720900" y="270509"/>
                </a:lnTo>
                <a:lnTo>
                  <a:pt x="719525" y="248919"/>
                </a:lnTo>
                <a:close/>
              </a:path>
              <a:path w="758190" h="726440">
                <a:moveTo>
                  <a:pt x="717627" y="463549"/>
                </a:moveTo>
                <a:lnTo>
                  <a:pt x="705889" y="463549"/>
                </a:lnTo>
                <a:lnTo>
                  <a:pt x="703743" y="466089"/>
                </a:lnTo>
                <a:lnTo>
                  <a:pt x="697383" y="471169"/>
                </a:lnTo>
                <a:lnTo>
                  <a:pt x="693677" y="474979"/>
                </a:lnTo>
                <a:lnTo>
                  <a:pt x="699489" y="474979"/>
                </a:lnTo>
                <a:lnTo>
                  <a:pt x="710595" y="468629"/>
                </a:lnTo>
                <a:lnTo>
                  <a:pt x="717627" y="463549"/>
                </a:lnTo>
                <a:close/>
              </a:path>
              <a:path w="758190" h="726440">
                <a:moveTo>
                  <a:pt x="688198" y="467359"/>
                </a:moveTo>
                <a:lnTo>
                  <a:pt x="676730" y="468629"/>
                </a:lnTo>
                <a:lnTo>
                  <a:pt x="687239" y="468629"/>
                </a:lnTo>
                <a:lnTo>
                  <a:pt x="688198" y="467359"/>
                </a:lnTo>
                <a:close/>
              </a:path>
              <a:path w="758190" h="726440">
                <a:moveTo>
                  <a:pt x="745343" y="450849"/>
                </a:moveTo>
                <a:lnTo>
                  <a:pt x="692591" y="450849"/>
                </a:lnTo>
                <a:lnTo>
                  <a:pt x="695176" y="454659"/>
                </a:lnTo>
                <a:lnTo>
                  <a:pt x="694129" y="461009"/>
                </a:lnTo>
                <a:lnTo>
                  <a:pt x="692882" y="466089"/>
                </a:lnTo>
                <a:lnTo>
                  <a:pt x="696033" y="466089"/>
                </a:lnTo>
                <a:lnTo>
                  <a:pt x="701171" y="464819"/>
                </a:lnTo>
                <a:lnTo>
                  <a:pt x="705889" y="463549"/>
                </a:lnTo>
                <a:lnTo>
                  <a:pt x="717627" y="463549"/>
                </a:lnTo>
                <a:lnTo>
                  <a:pt x="721144" y="461009"/>
                </a:lnTo>
                <a:lnTo>
                  <a:pt x="732037" y="454659"/>
                </a:lnTo>
                <a:lnTo>
                  <a:pt x="744180" y="453389"/>
                </a:lnTo>
                <a:lnTo>
                  <a:pt x="745343" y="450849"/>
                </a:lnTo>
                <a:close/>
              </a:path>
              <a:path w="758190" h="726440">
                <a:moveTo>
                  <a:pt x="688229" y="453389"/>
                </a:moveTo>
                <a:lnTo>
                  <a:pt x="678610" y="453389"/>
                </a:lnTo>
                <a:lnTo>
                  <a:pt x="681683" y="457199"/>
                </a:lnTo>
                <a:lnTo>
                  <a:pt x="686395" y="457199"/>
                </a:lnTo>
                <a:lnTo>
                  <a:pt x="688229" y="453389"/>
                </a:lnTo>
                <a:close/>
              </a:path>
              <a:path w="758190" h="726440">
                <a:moveTo>
                  <a:pt x="753616" y="346709"/>
                </a:moveTo>
                <a:lnTo>
                  <a:pt x="745691" y="347979"/>
                </a:lnTo>
                <a:lnTo>
                  <a:pt x="754265" y="347979"/>
                </a:lnTo>
                <a:lnTo>
                  <a:pt x="753616" y="346709"/>
                </a:lnTo>
                <a:close/>
              </a:path>
              <a:path w="758190" h="726440">
                <a:moveTo>
                  <a:pt x="548549" y="171449"/>
                </a:moveTo>
                <a:lnTo>
                  <a:pt x="545349" y="173989"/>
                </a:lnTo>
                <a:lnTo>
                  <a:pt x="545907" y="176529"/>
                </a:lnTo>
                <a:lnTo>
                  <a:pt x="545802" y="177799"/>
                </a:lnTo>
                <a:lnTo>
                  <a:pt x="545696" y="179069"/>
                </a:lnTo>
                <a:lnTo>
                  <a:pt x="545590" y="180339"/>
                </a:lnTo>
                <a:lnTo>
                  <a:pt x="538935" y="181609"/>
                </a:lnTo>
                <a:lnTo>
                  <a:pt x="540599" y="186689"/>
                </a:lnTo>
                <a:lnTo>
                  <a:pt x="537056" y="190499"/>
                </a:lnTo>
                <a:lnTo>
                  <a:pt x="712751" y="190499"/>
                </a:lnTo>
                <a:lnTo>
                  <a:pt x="711079" y="189229"/>
                </a:lnTo>
                <a:lnTo>
                  <a:pt x="695604" y="189229"/>
                </a:lnTo>
                <a:lnTo>
                  <a:pt x="694378" y="187959"/>
                </a:lnTo>
                <a:lnTo>
                  <a:pt x="584185" y="187959"/>
                </a:lnTo>
                <a:lnTo>
                  <a:pt x="580617" y="184149"/>
                </a:lnTo>
                <a:lnTo>
                  <a:pt x="569736" y="177799"/>
                </a:lnTo>
                <a:lnTo>
                  <a:pt x="560312" y="177799"/>
                </a:lnTo>
                <a:lnTo>
                  <a:pt x="550416" y="172719"/>
                </a:lnTo>
                <a:lnTo>
                  <a:pt x="548549" y="171449"/>
                </a:lnTo>
                <a:close/>
              </a:path>
              <a:path w="758190" h="726440">
                <a:moveTo>
                  <a:pt x="709406" y="187959"/>
                </a:moveTo>
                <a:lnTo>
                  <a:pt x="702486" y="187959"/>
                </a:lnTo>
                <a:lnTo>
                  <a:pt x="695604" y="189229"/>
                </a:lnTo>
                <a:lnTo>
                  <a:pt x="711079" y="189229"/>
                </a:lnTo>
                <a:lnTo>
                  <a:pt x="709406" y="187959"/>
                </a:lnTo>
                <a:close/>
              </a:path>
              <a:path w="758190" h="726440">
                <a:moveTo>
                  <a:pt x="647228" y="166369"/>
                </a:moveTo>
                <a:lnTo>
                  <a:pt x="641399" y="171449"/>
                </a:lnTo>
                <a:lnTo>
                  <a:pt x="634109" y="173989"/>
                </a:lnTo>
                <a:lnTo>
                  <a:pt x="604226" y="173989"/>
                </a:lnTo>
                <a:lnTo>
                  <a:pt x="596669" y="175259"/>
                </a:lnTo>
                <a:lnTo>
                  <a:pt x="593723" y="182879"/>
                </a:lnTo>
                <a:lnTo>
                  <a:pt x="583748" y="182879"/>
                </a:lnTo>
                <a:lnTo>
                  <a:pt x="584076" y="186689"/>
                </a:lnTo>
                <a:lnTo>
                  <a:pt x="584185" y="187959"/>
                </a:lnTo>
                <a:lnTo>
                  <a:pt x="694378" y="187959"/>
                </a:lnTo>
                <a:lnTo>
                  <a:pt x="690700" y="184149"/>
                </a:lnTo>
                <a:lnTo>
                  <a:pt x="684732" y="182879"/>
                </a:lnTo>
                <a:lnTo>
                  <a:pt x="586649" y="182879"/>
                </a:lnTo>
                <a:lnTo>
                  <a:pt x="583639" y="181609"/>
                </a:lnTo>
                <a:lnTo>
                  <a:pt x="678764" y="181609"/>
                </a:lnTo>
                <a:lnTo>
                  <a:pt x="667935" y="176529"/>
                </a:lnTo>
                <a:lnTo>
                  <a:pt x="647228" y="166369"/>
                </a:lnTo>
                <a:close/>
              </a:path>
              <a:path w="758190" h="726440">
                <a:moveTo>
                  <a:pt x="510347" y="167639"/>
                </a:moveTo>
                <a:lnTo>
                  <a:pt x="506093" y="172719"/>
                </a:lnTo>
                <a:lnTo>
                  <a:pt x="502181" y="175259"/>
                </a:lnTo>
                <a:lnTo>
                  <a:pt x="500695" y="181609"/>
                </a:lnTo>
                <a:lnTo>
                  <a:pt x="535049" y="181609"/>
                </a:lnTo>
                <a:lnTo>
                  <a:pt x="536046" y="180339"/>
                </a:lnTo>
                <a:lnTo>
                  <a:pt x="524700" y="180339"/>
                </a:lnTo>
                <a:lnTo>
                  <a:pt x="522070" y="179069"/>
                </a:lnTo>
                <a:lnTo>
                  <a:pt x="522180" y="176529"/>
                </a:lnTo>
                <a:lnTo>
                  <a:pt x="511236" y="176529"/>
                </a:lnTo>
                <a:lnTo>
                  <a:pt x="510347" y="167639"/>
                </a:lnTo>
                <a:close/>
              </a:path>
              <a:path w="758190" h="726440">
                <a:moveTo>
                  <a:pt x="534191" y="173989"/>
                </a:moveTo>
                <a:lnTo>
                  <a:pt x="529409" y="176529"/>
                </a:lnTo>
                <a:lnTo>
                  <a:pt x="524700" y="180339"/>
                </a:lnTo>
                <a:lnTo>
                  <a:pt x="536046" y="180339"/>
                </a:lnTo>
                <a:lnTo>
                  <a:pt x="537043" y="179069"/>
                </a:lnTo>
                <a:lnTo>
                  <a:pt x="534191" y="173989"/>
                </a:lnTo>
                <a:close/>
              </a:path>
              <a:path w="758190" h="726440">
                <a:moveTo>
                  <a:pt x="565384" y="175259"/>
                </a:moveTo>
                <a:lnTo>
                  <a:pt x="561959" y="175259"/>
                </a:lnTo>
                <a:lnTo>
                  <a:pt x="560312" y="177799"/>
                </a:lnTo>
                <a:lnTo>
                  <a:pt x="569736" y="177799"/>
                </a:lnTo>
                <a:lnTo>
                  <a:pt x="565384" y="175259"/>
                </a:lnTo>
                <a:close/>
              </a:path>
              <a:path w="758190" h="726440">
                <a:moveTo>
                  <a:pt x="518056" y="173989"/>
                </a:moveTo>
                <a:lnTo>
                  <a:pt x="515364" y="175259"/>
                </a:lnTo>
                <a:lnTo>
                  <a:pt x="511236" y="176529"/>
                </a:lnTo>
                <a:lnTo>
                  <a:pt x="522180" y="176529"/>
                </a:lnTo>
                <a:lnTo>
                  <a:pt x="522235" y="175259"/>
                </a:lnTo>
                <a:lnTo>
                  <a:pt x="518056" y="173989"/>
                </a:lnTo>
                <a:close/>
              </a:path>
              <a:path w="758190" h="726440">
                <a:moveTo>
                  <a:pt x="625638" y="170179"/>
                </a:moveTo>
                <a:lnTo>
                  <a:pt x="617218" y="171449"/>
                </a:lnTo>
                <a:lnTo>
                  <a:pt x="612379" y="173989"/>
                </a:lnTo>
                <a:lnTo>
                  <a:pt x="634109" y="173989"/>
                </a:lnTo>
                <a:lnTo>
                  <a:pt x="625638" y="170179"/>
                </a:lnTo>
                <a:close/>
              </a:path>
              <a:path w="758190" h="726440">
                <a:moveTo>
                  <a:pt x="491196" y="168909"/>
                </a:moveTo>
                <a:lnTo>
                  <a:pt x="483004" y="172719"/>
                </a:lnTo>
                <a:lnTo>
                  <a:pt x="492555" y="172719"/>
                </a:lnTo>
                <a:lnTo>
                  <a:pt x="491196" y="168909"/>
                </a:lnTo>
                <a:close/>
              </a:path>
              <a:path w="758190" h="726440">
                <a:moveTo>
                  <a:pt x="466431" y="158749"/>
                </a:moveTo>
                <a:lnTo>
                  <a:pt x="466351" y="161289"/>
                </a:lnTo>
                <a:lnTo>
                  <a:pt x="466232" y="165099"/>
                </a:lnTo>
                <a:lnTo>
                  <a:pt x="466113" y="168909"/>
                </a:lnTo>
                <a:lnTo>
                  <a:pt x="483811" y="168909"/>
                </a:lnTo>
                <a:lnTo>
                  <a:pt x="484617" y="165099"/>
                </a:lnTo>
                <a:lnTo>
                  <a:pt x="483756" y="162559"/>
                </a:lnTo>
                <a:lnTo>
                  <a:pt x="475538" y="162559"/>
                </a:lnTo>
                <a:lnTo>
                  <a:pt x="471460" y="161289"/>
                </a:lnTo>
                <a:lnTo>
                  <a:pt x="466431" y="158749"/>
                </a:lnTo>
                <a:close/>
              </a:path>
              <a:path w="758190" h="726440">
                <a:moveTo>
                  <a:pt x="455117" y="161289"/>
                </a:moveTo>
                <a:lnTo>
                  <a:pt x="447757" y="162559"/>
                </a:lnTo>
                <a:lnTo>
                  <a:pt x="456726" y="162559"/>
                </a:lnTo>
                <a:lnTo>
                  <a:pt x="455117" y="161289"/>
                </a:lnTo>
                <a:close/>
              </a:path>
              <a:path w="758190" h="726440">
                <a:moveTo>
                  <a:pt x="483326" y="161289"/>
                </a:moveTo>
                <a:lnTo>
                  <a:pt x="479896" y="161289"/>
                </a:lnTo>
                <a:lnTo>
                  <a:pt x="475538" y="162559"/>
                </a:lnTo>
                <a:lnTo>
                  <a:pt x="483756" y="162559"/>
                </a:lnTo>
                <a:lnTo>
                  <a:pt x="483326" y="161289"/>
                </a:lnTo>
                <a:close/>
              </a:path>
              <a:path w="758190" h="726440">
                <a:moveTo>
                  <a:pt x="429474" y="157479"/>
                </a:moveTo>
                <a:lnTo>
                  <a:pt x="421435" y="161289"/>
                </a:lnTo>
                <a:lnTo>
                  <a:pt x="437913" y="161289"/>
                </a:lnTo>
                <a:lnTo>
                  <a:pt x="433284" y="158749"/>
                </a:lnTo>
                <a:lnTo>
                  <a:pt x="429474" y="157479"/>
                </a:lnTo>
                <a:close/>
              </a:path>
              <a:path w="758190" h="726440">
                <a:moveTo>
                  <a:pt x="412687" y="142239"/>
                </a:moveTo>
                <a:lnTo>
                  <a:pt x="410310" y="143509"/>
                </a:lnTo>
                <a:lnTo>
                  <a:pt x="401565" y="146049"/>
                </a:lnTo>
                <a:lnTo>
                  <a:pt x="416688" y="146049"/>
                </a:lnTo>
                <a:lnTo>
                  <a:pt x="412687" y="142239"/>
                </a:lnTo>
                <a:close/>
              </a:path>
            </a:pathLst>
          </a:custGeom>
          <a:solidFill>
            <a:srgbClr val="82EDA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2EA8CB8-9503-2279-E913-F564058A893B}"/>
              </a:ext>
            </a:extLst>
          </p:cNvPr>
          <p:cNvGrpSpPr/>
          <p:nvPr/>
        </p:nvGrpSpPr>
        <p:grpSpPr>
          <a:xfrm>
            <a:off x="1389583" y="561009"/>
            <a:ext cx="3396849" cy="195580"/>
            <a:chOff x="1389583" y="561009"/>
            <a:chExt cx="3396849" cy="195580"/>
          </a:xfrm>
        </p:grpSpPr>
        <p:grpSp>
          <p:nvGrpSpPr>
            <p:cNvPr id="4" name="object 4">
              <a:extLst>
                <a:ext uri="{FF2B5EF4-FFF2-40B4-BE49-F238E27FC236}">
                  <a16:creationId xmlns:a16="http://schemas.microsoft.com/office/drawing/2014/main" id="{C0384FD7-35FE-3E41-09AE-E4C384203A49}"/>
                </a:ext>
              </a:extLst>
            </p:cNvPr>
            <p:cNvGrpSpPr/>
            <p:nvPr/>
          </p:nvGrpSpPr>
          <p:grpSpPr>
            <a:xfrm>
              <a:off x="1389583" y="567643"/>
              <a:ext cx="596265" cy="144780"/>
              <a:chOff x="1389583" y="567643"/>
              <a:chExt cx="596265" cy="144780"/>
            </a:xfrm>
          </p:grpSpPr>
          <p:pic>
            <p:nvPicPr>
              <p:cNvPr id="5" name="object 5">
                <a:extLst>
                  <a:ext uri="{FF2B5EF4-FFF2-40B4-BE49-F238E27FC236}">
                    <a16:creationId xmlns:a16="http://schemas.microsoft.com/office/drawing/2014/main" id="{65E86976-1CB6-4070-266D-00450BA1C88A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389583" y="569650"/>
                <a:ext cx="144564" cy="140436"/>
              </a:xfrm>
              <a:prstGeom prst="rect">
                <a:avLst/>
              </a:prstGeom>
            </p:spPr>
          </p:pic>
          <p:pic>
            <p:nvPicPr>
              <p:cNvPr id="6" name="object 6">
                <a:extLst>
                  <a:ext uri="{FF2B5EF4-FFF2-40B4-BE49-F238E27FC236}">
                    <a16:creationId xmlns:a16="http://schemas.microsoft.com/office/drawing/2014/main" id="{8CFD1370-F2A7-966D-93F2-88332D4C52CA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72257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7" name="object 7">
                <a:extLst>
                  <a:ext uri="{FF2B5EF4-FFF2-40B4-BE49-F238E27FC236}">
                    <a16:creationId xmlns:a16="http://schemas.microsoft.com/office/drawing/2014/main" id="{D068AAD3-AA84-02E7-315C-D6048DAFFA69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40527" y="569650"/>
                <a:ext cx="105371" cy="140436"/>
              </a:xfrm>
              <a:prstGeom prst="rect">
                <a:avLst/>
              </a:prstGeom>
            </p:spPr>
          </p:pic>
          <p:pic>
            <p:nvPicPr>
              <p:cNvPr id="8" name="object 8">
                <a:extLst>
                  <a:ext uri="{FF2B5EF4-FFF2-40B4-BE49-F238E27FC236}">
                    <a16:creationId xmlns:a16="http://schemas.microsoft.com/office/drawing/2014/main" id="{AF82FE72-53BC-7E27-0624-A9447BB15830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79027" y="567643"/>
                <a:ext cx="106629" cy="144360"/>
              </a:xfrm>
              <a:prstGeom prst="rect">
                <a:avLst/>
              </a:prstGeom>
            </p:spPr>
          </p:pic>
        </p:grp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74788C21-7593-4189-E0AB-420340DE8E37}"/>
                </a:ext>
              </a:extLst>
            </p:cNvPr>
            <p:cNvSpPr/>
            <p:nvPr/>
          </p:nvSpPr>
          <p:spPr>
            <a:xfrm>
              <a:off x="2030285" y="569124"/>
              <a:ext cx="111125" cy="140970"/>
            </a:xfrm>
            <a:custGeom>
              <a:avLst/>
              <a:gdLst/>
              <a:ahLst/>
              <a:cxnLst/>
              <a:rect l="l" t="t" r="r" b="b"/>
              <a:pathLst>
                <a:path w="111125" h="140970">
                  <a:moveTo>
                    <a:pt x="110756" y="0"/>
                  </a:moveTo>
                  <a:lnTo>
                    <a:pt x="87706" y="0"/>
                  </a:lnTo>
                  <a:lnTo>
                    <a:pt x="87706" y="58420"/>
                  </a:lnTo>
                  <a:lnTo>
                    <a:pt x="22961" y="584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58420"/>
                  </a:lnTo>
                  <a:lnTo>
                    <a:pt x="0" y="77470"/>
                  </a:lnTo>
                  <a:lnTo>
                    <a:pt x="0" y="140970"/>
                  </a:lnTo>
                  <a:lnTo>
                    <a:pt x="22961" y="140970"/>
                  </a:lnTo>
                  <a:lnTo>
                    <a:pt x="22961" y="77470"/>
                  </a:lnTo>
                  <a:lnTo>
                    <a:pt x="87706" y="77470"/>
                  </a:lnTo>
                  <a:lnTo>
                    <a:pt x="87706" y="140970"/>
                  </a:lnTo>
                  <a:lnTo>
                    <a:pt x="110756" y="140970"/>
                  </a:lnTo>
                  <a:lnTo>
                    <a:pt x="110756" y="77470"/>
                  </a:lnTo>
                  <a:lnTo>
                    <a:pt x="110756" y="58420"/>
                  </a:lnTo>
                  <a:lnTo>
                    <a:pt x="1107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0" name="object 10">
              <a:extLst>
                <a:ext uri="{FF2B5EF4-FFF2-40B4-BE49-F238E27FC236}">
                  <a16:creationId xmlns:a16="http://schemas.microsoft.com/office/drawing/2014/main" id="{F2FAE8BC-429B-F1B8-4716-8F1312A3B695}"/>
                </a:ext>
              </a:extLst>
            </p:cNvPr>
            <p:cNvGrpSpPr/>
            <p:nvPr/>
          </p:nvGrpSpPr>
          <p:grpSpPr>
            <a:xfrm>
              <a:off x="2258194" y="567634"/>
              <a:ext cx="198755" cy="144780"/>
              <a:chOff x="2258194" y="567634"/>
              <a:chExt cx="198755" cy="144780"/>
            </a:xfrm>
          </p:grpSpPr>
          <p:pic>
            <p:nvPicPr>
              <p:cNvPr id="11" name="object 11">
                <a:extLst>
                  <a:ext uri="{FF2B5EF4-FFF2-40B4-BE49-F238E27FC236}">
                    <a16:creationId xmlns:a16="http://schemas.microsoft.com/office/drawing/2014/main" id="{ED3E8F04-AFB9-AEAF-96E0-E9F990A9C76D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258194" y="567634"/>
                <a:ext cx="94424" cy="144373"/>
              </a:xfrm>
              <a:prstGeom prst="rect">
                <a:avLst/>
              </a:prstGeom>
            </p:spPr>
          </p:pic>
          <p:sp>
            <p:nvSpPr>
              <p:cNvPr id="12" name="object 12">
                <a:extLst>
                  <a:ext uri="{FF2B5EF4-FFF2-40B4-BE49-F238E27FC236}">
                    <a16:creationId xmlns:a16="http://schemas.microsoft.com/office/drawing/2014/main" id="{4716C693-C832-5B9C-A6A4-53C51FB9672B}"/>
                  </a:ext>
                </a:extLst>
              </p:cNvPr>
              <p:cNvSpPr/>
              <p:nvPr/>
            </p:nvSpPr>
            <p:spPr>
              <a:xfrm>
                <a:off x="2396689" y="569650"/>
                <a:ext cx="6032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140970">
                    <a:moveTo>
                      <a:pt x="60134" y="0"/>
                    </a:moveTo>
                    <a:lnTo>
                      <a:pt x="41313" y="0"/>
                    </a:lnTo>
                    <a:lnTo>
                      <a:pt x="0" y="32473"/>
                    </a:lnTo>
                    <a:lnTo>
                      <a:pt x="11341" y="46786"/>
                    </a:lnTo>
                    <a:lnTo>
                      <a:pt x="30350" y="31256"/>
                    </a:lnTo>
                    <a:lnTo>
                      <a:pt x="38328" y="24015"/>
                    </a:lnTo>
                    <a:lnTo>
                      <a:pt x="37995" y="29189"/>
                    </a:lnTo>
                    <a:lnTo>
                      <a:pt x="37614" y="42062"/>
                    </a:lnTo>
                    <a:lnTo>
                      <a:pt x="37566" y="140436"/>
                    </a:lnTo>
                    <a:lnTo>
                      <a:pt x="60134" y="140436"/>
                    </a:lnTo>
                    <a:lnTo>
                      <a:pt x="6013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3" name="object 13">
              <a:extLst>
                <a:ext uri="{FF2B5EF4-FFF2-40B4-BE49-F238E27FC236}">
                  <a16:creationId xmlns:a16="http://schemas.microsoft.com/office/drawing/2014/main" id="{48B79054-D029-664D-F13C-B50991489137}"/>
                </a:ext>
              </a:extLst>
            </p:cNvPr>
            <p:cNvGrpSpPr/>
            <p:nvPr/>
          </p:nvGrpSpPr>
          <p:grpSpPr>
            <a:xfrm>
              <a:off x="2521737" y="569079"/>
              <a:ext cx="371475" cy="141605"/>
              <a:chOff x="2521737" y="569079"/>
              <a:chExt cx="371475" cy="141605"/>
            </a:xfrm>
          </p:grpSpPr>
          <p:sp>
            <p:nvSpPr>
              <p:cNvPr id="14" name="object 14">
                <a:extLst>
                  <a:ext uri="{FF2B5EF4-FFF2-40B4-BE49-F238E27FC236}">
                    <a16:creationId xmlns:a16="http://schemas.microsoft.com/office/drawing/2014/main" id="{45F5005E-B8A6-2D50-5AF1-08AF1CFF4697}"/>
                  </a:ext>
                </a:extLst>
              </p:cNvPr>
              <p:cNvSpPr/>
              <p:nvPr/>
            </p:nvSpPr>
            <p:spPr>
              <a:xfrm>
                <a:off x="2521737" y="648131"/>
                <a:ext cx="83185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83185" h="18415">
                    <a:moveTo>
                      <a:pt x="82613" y="0"/>
                    </a:moveTo>
                    <a:lnTo>
                      <a:pt x="0" y="0"/>
                    </a:lnTo>
                    <a:lnTo>
                      <a:pt x="0" y="18249"/>
                    </a:lnTo>
                    <a:lnTo>
                      <a:pt x="82613" y="18249"/>
                    </a:lnTo>
                    <a:lnTo>
                      <a:pt x="8261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5" name="object 15">
                <a:extLst>
                  <a:ext uri="{FF2B5EF4-FFF2-40B4-BE49-F238E27FC236}">
                    <a16:creationId xmlns:a16="http://schemas.microsoft.com/office/drawing/2014/main" id="{478E794E-CDD7-76B3-73C5-5F2CE279F273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631894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16" name="object 16">
                <a:extLst>
                  <a:ext uri="{FF2B5EF4-FFF2-40B4-BE49-F238E27FC236}">
                    <a16:creationId xmlns:a16="http://schemas.microsoft.com/office/drawing/2014/main" id="{71819AA8-03D0-AF26-FF20-8B2882BA533E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800164" y="569657"/>
                <a:ext cx="92989" cy="140423"/>
              </a:xfrm>
              <a:prstGeom prst="rect">
                <a:avLst/>
              </a:prstGeom>
            </p:spPr>
          </p:pic>
        </p:grpSp>
        <p:grpSp>
          <p:nvGrpSpPr>
            <p:cNvPr id="17" name="object 17">
              <a:extLst>
                <a:ext uri="{FF2B5EF4-FFF2-40B4-BE49-F238E27FC236}">
                  <a16:creationId xmlns:a16="http://schemas.microsoft.com/office/drawing/2014/main" id="{ACE85465-D43E-7D8A-896F-D58840E37380}"/>
                </a:ext>
              </a:extLst>
            </p:cNvPr>
            <p:cNvGrpSpPr/>
            <p:nvPr/>
          </p:nvGrpSpPr>
          <p:grpSpPr>
            <a:xfrm>
              <a:off x="2940865" y="569650"/>
              <a:ext cx="168910" cy="140970"/>
              <a:chOff x="2940865" y="569650"/>
              <a:chExt cx="168910" cy="140970"/>
            </a:xfrm>
          </p:grpSpPr>
          <p:pic>
            <p:nvPicPr>
              <p:cNvPr id="18" name="object 18">
                <a:extLst>
                  <a:ext uri="{FF2B5EF4-FFF2-40B4-BE49-F238E27FC236}">
                    <a16:creationId xmlns:a16="http://schemas.microsoft.com/office/drawing/2014/main" id="{7DF8A5B6-338C-5DAD-4685-479E974A9736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940865" y="569650"/>
                <a:ext cx="105371" cy="140436"/>
              </a:xfrm>
              <a:prstGeom prst="rect">
                <a:avLst/>
              </a:prstGeom>
            </p:spPr>
          </p:pic>
          <p:sp>
            <p:nvSpPr>
              <p:cNvPr id="19" name="object 19">
                <a:extLst>
                  <a:ext uri="{FF2B5EF4-FFF2-40B4-BE49-F238E27FC236}">
                    <a16:creationId xmlns:a16="http://schemas.microsoft.com/office/drawing/2014/main" id="{2F5BBC6B-1DA0-2334-DB02-315DF9DACE61}"/>
                  </a:ext>
                </a:extLst>
              </p:cNvPr>
              <p:cNvSpPr/>
              <p:nvPr/>
            </p:nvSpPr>
            <p:spPr>
              <a:xfrm>
                <a:off x="3086277" y="569658"/>
                <a:ext cx="2349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23494" h="140970">
                    <a:moveTo>
                      <a:pt x="22961" y="0"/>
                    </a:moveTo>
                    <a:lnTo>
                      <a:pt x="0" y="0"/>
                    </a:lnTo>
                    <a:lnTo>
                      <a:pt x="0" y="140436"/>
                    </a:lnTo>
                    <a:lnTo>
                      <a:pt x="22961" y="140436"/>
                    </a:lnTo>
                    <a:lnTo>
                      <a:pt x="2296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E2E2C918-4E06-E05F-9EC4-9C1971CAFBF7}"/>
                </a:ext>
              </a:extLst>
            </p:cNvPr>
            <p:cNvSpPr/>
            <p:nvPr/>
          </p:nvSpPr>
          <p:spPr>
            <a:xfrm>
              <a:off x="3165983" y="569124"/>
              <a:ext cx="82550" cy="140970"/>
            </a:xfrm>
            <a:custGeom>
              <a:avLst/>
              <a:gdLst/>
              <a:ahLst/>
              <a:cxnLst/>
              <a:rect l="l" t="t" r="r" b="b"/>
              <a:pathLst>
                <a:path w="82550" h="140970">
                  <a:moveTo>
                    <a:pt x="82423" y="121920"/>
                  </a:moveTo>
                  <a:lnTo>
                    <a:pt x="22961" y="1219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121920"/>
                  </a:lnTo>
                  <a:lnTo>
                    <a:pt x="0" y="140970"/>
                  </a:lnTo>
                  <a:lnTo>
                    <a:pt x="82423" y="140970"/>
                  </a:lnTo>
                  <a:lnTo>
                    <a:pt x="82423" y="1219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>
              <a:extLst>
                <a:ext uri="{FF2B5EF4-FFF2-40B4-BE49-F238E27FC236}">
                  <a16:creationId xmlns:a16="http://schemas.microsoft.com/office/drawing/2014/main" id="{87C95D8D-A62C-2ED7-0288-E2519070FDAE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52775" y="567634"/>
              <a:ext cx="94424" cy="144373"/>
            </a:xfrm>
            <a:prstGeom prst="rect">
              <a:avLst/>
            </a:prstGeom>
          </p:spPr>
        </p:pic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E72314EB-880B-FA42-807E-7121578B0BFA}"/>
                </a:ext>
              </a:extLst>
            </p:cNvPr>
            <p:cNvSpPr/>
            <p:nvPr/>
          </p:nvSpPr>
          <p:spPr>
            <a:xfrm>
              <a:off x="3592690" y="561009"/>
              <a:ext cx="17780" cy="195580"/>
            </a:xfrm>
            <a:custGeom>
              <a:avLst/>
              <a:gdLst/>
              <a:ahLst/>
              <a:cxnLst/>
              <a:rect l="l" t="t" r="r" b="b"/>
              <a:pathLst>
                <a:path w="17779" h="195579">
                  <a:moveTo>
                    <a:pt x="17297" y="0"/>
                  </a:moveTo>
                  <a:lnTo>
                    <a:pt x="0" y="0"/>
                  </a:lnTo>
                  <a:lnTo>
                    <a:pt x="0" y="195287"/>
                  </a:lnTo>
                  <a:lnTo>
                    <a:pt x="17297" y="195287"/>
                  </a:lnTo>
                  <a:lnTo>
                    <a:pt x="172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3" name="object 23">
              <a:extLst>
                <a:ext uri="{FF2B5EF4-FFF2-40B4-BE49-F238E27FC236}">
                  <a16:creationId xmlns:a16="http://schemas.microsoft.com/office/drawing/2014/main" id="{564152FC-A82D-24FE-F1FD-4D38C031FA7D}"/>
                </a:ext>
              </a:extLst>
            </p:cNvPr>
            <p:cNvGrpSpPr/>
            <p:nvPr/>
          </p:nvGrpSpPr>
          <p:grpSpPr>
            <a:xfrm>
              <a:off x="3760272" y="576456"/>
              <a:ext cx="1026160" cy="135890"/>
              <a:chOff x="3760272" y="576456"/>
              <a:chExt cx="1026160" cy="135890"/>
            </a:xfrm>
          </p:grpSpPr>
          <p:sp>
            <p:nvSpPr>
              <p:cNvPr id="24" name="object 24">
                <a:extLst>
                  <a:ext uri="{FF2B5EF4-FFF2-40B4-BE49-F238E27FC236}">
                    <a16:creationId xmlns:a16="http://schemas.microsoft.com/office/drawing/2014/main" id="{66FD23CC-B7F3-F81E-703C-217A4C3BF08D}"/>
                  </a:ext>
                </a:extLst>
              </p:cNvPr>
              <p:cNvSpPr/>
              <p:nvPr/>
            </p:nvSpPr>
            <p:spPr>
              <a:xfrm>
                <a:off x="3760267" y="578014"/>
                <a:ext cx="1130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13029" h="132079">
                    <a:moveTo>
                      <a:pt x="112763" y="0"/>
                    </a:moveTo>
                    <a:lnTo>
                      <a:pt x="77038" y="0"/>
                    </a:lnTo>
                    <a:lnTo>
                      <a:pt x="77038" y="49530"/>
                    </a:lnTo>
                    <a:lnTo>
                      <a:pt x="35725" y="49530"/>
                    </a:lnTo>
                    <a:lnTo>
                      <a:pt x="35725" y="0"/>
                    </a:lnTo>
                    <a:lnTo>
                      <a:pt x="0" y="0"/>
                    </a:lnTo>
                    <a:lnTo>
                      <a:pt x="0" y="49530"/>
                    </a:lnTo>
                    <a:lnTo>
                      <a:pt x="0" y="78740"/>
                    </a:lnTo>
                    <a:lnTo>
                      <a:pt x="0" y="132080"/>
                    </a:lnTo>
                    <a:lnTo>
                      <a:pt x="35725" y="132080"/>
                    </a:lnTo>
                    <a:lnTo>
                      <a:pt x="35725" y="78740"/>
                    </a:lnTo>
                    <a:lnTo>
                      <a:pt x="77038" y="78740"/>
                    </a:lnTo>
                    <a:lnTo>
                      <a:pt x="77038" y="132080"/>
                    </a:lnTo>
                    <a:lnTo>
                      <a:pt x="112763" y="132080"/>
                    </a:lnTo>
                    <a:lnTo>
                      <a:pt x="112763" y="78740"/>
                    </a:lnTo>
                    <a:lnTo>
                      <a:pt x="112763" y="49530"/>
                    </a:lnTo>
                    <a:lnTo>
                      <a:pt x="11276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5" name="object 25">
                <a:extLst>
                  <a:ext uri="{FF2B5EF4-FFF2-40B4-BE49-F238E27FC236}">
                    <a16:creationId xmlns:a16="http://schemas.microsoft.com/office/drawing/2014/main" id="{03DC195B-D577-C5DE-09B9-3AA9F209EE8E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3915048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26" name="object 26">
                <a:extLst>
                  <a:ext uri="{FF2B5EF4-FFF2-40B4-BE49-F238E27FC236}">
                    <a16:creationId xmlns:a16="http://schemas.microsoft.com/office/drawing/2014/main" id="{1BBD5995-87B0-5F9F-910D-7640928B7855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4084473" y="578515"/>
                <a:ext cx="112585" cy="133375"/>
              </a:xfrm>
              <a:prstGeom prst="rect">
                <a:avLst/>
              </a:prstGeom>
            </p:spPr>
          </p:pic>
          <p:pic>
            <p:nvPicPr>
              <p:cNvPr id="27" name="object 27">
                <a:extLst>
                  <a:ext uri="{FF2B5EF4-FFF2-40B4-BE49-F238E27FC236}">
                    <a16:creationId xmlns:a16="http://schemas.microsoft.com/office/drawing/2014/main" id="{F7E019B0-23B1-C90E-27EB-116FBFE5D6D1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236996" y="576629"/>
                <a:ext cx="92151" cy="135255"/>
              </a:xfrm>
              <a:prstGeom prst="rect">
                <a:avLst/>
              </a:prstGeom>
            </p:spPr>
          </p:pic>
          <p:sp>
            <p:nvSpPr>
              <p:cNvPr id="28" name="object 28">
                <a:extLst>
                  <a:ext uri="{FF2B5EF4-FFF2-40B4-BE49-F238E27FC236}">
                    <a16:creationId xmlns:a16="http://schemas.microsoft.com/office/drawing/2014/main" id="{F53E73E9-A447-2482-DF40-FB9FCD8816A0}"/>
                  </a:ext>
                </a:extLst>
              </p:cNvPr>
              <p:cNvSpPr/>
              <p:nvPr/>
            </p:nvSpPr>
            <p:spPr>
              <a:xfrm>
                <a:off x="4358284" y="578014"/>
                <a:ext cx="1003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00329" h="132079">
                    <a:moveTo>
                      <a:pt x="99720" y="0"/>
                    </a:moveTo>
                    <a:lnTo>
                      <a:pt x="0" y="0"/>
                    </a:lnTo>
                    <a:lnTo>
                      <a:pt x="0" y="29210"/>
                    </a:lnTo>
                    <a:lnTo>
                      <a:pt x="32131" y="29210"/>
                    </a:lnTo>
                    <a:lnTo>
                      <a:pt x="32131" y="132080"/>
                    </a:lnTo>
                    <a:lnTo>
                      <a:pt x="67678" y="132080"/>
                    </a:lnTo>
                    <a:lnTo>
                      <a:pt x="67678" y="29210"/>
                    </a:lnTo>
                    <a:lnTo>
                      <a:pt x="99720" y="29210"/>
                    </a:lnTo>
                    <a:lnTo>
                      <a:pt x="9972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9" name="object 29">
                <a:extLst>
                  <a:ext uri="{FF2B5EF4-FFF2-40B4-BE49-F238E27FC236}">
                    <a16:creationId xmlns:a16="http://schemas.microsoft.com/office/drawing/2014/main" id="{584FCCC0-D2D1-BBD3-A1B3-3CBC78C98E1D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490389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30" name="object 30">
                <a:extLst>
                  <a:ext uri="{FF2B5EF4-FFF2-40B4-BE49-F238E27FC236}">
                    <a16:creationId xmlns:a16="http://schemas.microsoft.com/office/drawing/2014/main" id="{989C5658-AC22-DF59-64F4-4DC11BBD6A5D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660536" y="578515"/>
                <a:ext cx="125272" cy="131572"/>
              </a:xfrm>
              <a:prstGeom prst="rect">
                <a:avLst/>
              </a:prstGeom>
            </p:spPr>
          </p:pic>
        </p:grpSp>
      </p:grpSp>
      <p:sp>
        <p:nvSpPr>
          <p:cNvPr id="42" name="object 42">
            <a:extLst>
              <a:ext uri="{FF2B5EF4-FFF2-40B4-BE49-F238E27FC236}">
                <a16:creationId xmlns:a16="http://schemas.microsoft.com/office/drawing/2014/main" id="{716E0294-43E8-EA30-2EB9-31F46007F8F1}"/>
              </a:ext>
            </a:extLst>
          </p:cNvPr>
          <p:cNvSpPr/>
          <p:nvPr/>
        </p:nvSpPr>
        <p:spPr>
          <a:xfrm>
            <a:off x="7678334" y="0"/>
            <a:ext cx="4511040" cy="4503420"/>
          </a:xfrm>
          <a:custGeom>
            <a:avLst/>
            <a:gdLst/>
            <a:ahLst/>
            <a:cxnLst/>
            <a:rect l="l" t="t" r="r" b="b"/>
            <a:pathLst>
              <a:path w="4511040" h="4503420">
                <a:moveTo>
                  <a:pt x="4510617" y="0"/>
                </a:moveTo>
                <a:lnTo>
                  <a:pt x="3475963" y="0"/>
                </a:lnTo>
                <a:lnTo>
                  <a:pt x="617122" y="2185744"/>
                </a:lnTo>
                <a:lnTo>
                  <a:pt x="579386" y="2215504"/>
                </a:lnTo>
                <a:lnTo>
                  <a:pt x="542802" y="2246179"/>
                </a:lnTo>
                <a:lnTo>
                  <a:pt x="507373" y="2277742"/>
                </a:lnTo>
                <a:lnTo>
                  <a:pt x="473105" y="2310163"/>
                </a:lnTo>
                <a:lnTo>
                  <a:pt x="439999" y="2343414"/>
                </a:lnTo>
                <a:lnTo>
                  <a:pt x="408061" y="2377466"/>
                </a:lnTo>
                <a:lnTo>
                  <a:pt x="377294" y="2412290"/>
                </a:lnTo>
                <a:lnTo>
                  <a:pt x="347703" y="2447857"/>
                </a:lnTo>
                <a:lnTo>
                  <a:pt x="319290" y="2484138"/>
                </a:lnTo>
                <a:lnTo>
                  <a:pt x="292059" y="2521105"/>
                </a:lnTo>
                <a:lnTo>
                  <a:pt x="266016" y="2558728"/>
                </a:lnTo>
                <a:lnTo>
                  <a:pt x="241162" y="2596980"/>
                </a:lnTo>
                <a:lnTo>
                  <a:pt x="217503" y="2635831"/>
                </a:lnTo>
                <a:lnTo>
                  <a:pt x="195043" y="2675252"/>
                </a:lnTo>
                <a:lnTo>
                  <a:pt x="173784" y="2715215"/>
                </a:lnTo>
                <a:lnTo>
                  <a:pt x="153730" y="2755690"/>
                </a:lnTo>
                <a:lnTo>
                  <a:pt x="134887" y="2796649"/>
                </a:lnTo>
                <a:lnTo>
                  <a:pt x="117256" y="2838064"/>
                </a:lnTo>
                <a:lnTo>
                  <a:pt x="100844" y="2879905"/>
                </a:lnTo>
                <a:lnTo>
                  <a:pt x="85652" y="2922143"/>
                </a:lnTo>
                <a:lnTo>
                  <a:pt x="71685" y="2964750"/>
                </a:lnTo>
                <a:lnTo>
                  <a:pt x="58947" y="3007697"/>
                </a:lnTo>
                <a:lnTo>
                  <a:pt x="47442" y="3050955"/>
                </a:lnTo>
                <a:lnTo>
                  <a:pt x="37173" y="3094495"/>
                </a:lnTo>
                <a:lnTo>
                  <a:pt x="28145" y="3138288"/>
                </a:lnTo>
                <a:lnTo>
                  <a:pt x="20361" y="3182306"/>
                </a:lnTo>
                <a:lnTo>
                  <a:pt x="13825" y="3226521"/>
                </a:lnTo>
                <a:lnTo>
                  <a:pt x="8541" y="3270902"/>
                </a:lnTo>
                <a:lnTo>
                  <a:pt x="4512" y="3315421"/>
                </a:lnTo>
                <a:lnTo>
                  <a:pt x="1743" y="3360050"/>
                </a:lnTo>
                <a:lnTo>
                  <a:pt x="238" y="3404759"/>
                </a:lnTo>
                <a:lnTo>
                  <a:pt x="0" y="3449520"/>
                </a:lnTo>
                <a:lnTo>
                  <a:pt x="1032" y="3494304"/>
                </a:lnTo>
                <a:lnTo>
                  <a:pt x="3340" y="3539082"/>
                </a:lnTo>
                <a:lnTo>
                  <a:pt x="6927" y="3583826"/>
                </a:lnTo>
                <a:lnTo>
                  <a:pt x="11706" y="3627677"/>
                </a:lnTo>
                <a:lnTo>
                  <a:pt x="17952" y="3673094"/>
                </a:lnTo>
                <a:lnTo>
                  <a:pt x="25398" y="3717560"/>
                </a:lnTo>
                <a:lnTo>
                  <a:pt x="34138" y="3761877"/>
                </a:lnTo>
                <a:lnTo>
                  <a:pt x="44177" y="3806016"/>
                </a:lnTo>
                <a:lnTo>
                  <a:pt x="55517" y="3849946"/>
                </a:lnTo>
                <a:lnTo>
                  <a:pt x="68162" y="3893641"/>
                </a:lnTo>
                <a:lnTo>
                  <a:pt x="82118" y="3937070"/>
                </a:lnTo>
                <a:lnTo>
                  <a:pt x="97387" y="3980205"/>
                </a:lnTo>
                <a:lnTo>
                  <a:pt x="113972" y="4023018"/>
                </a:lnTo>
                <a:lnTo>
                  <a:pt x="131880" y="4065479"/>
                </a:lnTo>
                <a:lnTo>
                  <a:pt x="151111" y="4107560"/>
                </a:lnTo>
                <a:lnTo>
                  <a:pt x="171672" y="4149231"/>
                </a:lnTo>
                <a:lnTo>
                  <a:pt x="193565" y="4190465"/>
                </a:lnTo>
                <a:lnTo>
                  <a:pt x="216795" y="4231232"/>
                </a:lnTo>
                <a:lnTo>
                  <a:pt x="241365" y="4271503"/>
                </a:lnTo>
                <a:lnTo>
                  <a:pt x="267279" y="4311250"/>
                </a:lnTo>
                <a:lnTo>
                  <a:pt x="294542" y="4350443"/>
                </a:lnTo>
                <a:lnTo>
                  <a:pt x="323155" y="4389055"/>
                </a:lnTo>
                <a:lnTo>
                  <a:pt x="370228" y="4447524"/>
                </a:lnTo>
                <a:lnTo>
                  <a:pt x="419510" y="4503164"/>
                </a:lnTo>
                <a:lnTo>
                  <a:pt x="1172328" y="3927588"/>
                </a:lnTo>
                <a:lnTo>
                  <a:pt x="1211616" y="3898488"/>
                </a:lnTo>
                <a:lnTo>
                  <a:pt x="1251506" y="3870789"/>
                </a:lnTo>
                <a:lnTo>
                  <a:pt x="1291966" y="3844485"/>
                </a:lnTo>
                <a:lnTo>
                  <a:pt x="1332968" y="3819572"/>
                </a:lnTo>
                <a:lnTo>
                  <a:pt x="1374480" y="3796047"/>
                </a:lnTo>
                <a:lnTo>
                  <a:pt x="1416472" y="3773905"/>
                </a:lnTo>
                <a:lnTo>
                  <a:pt x="1458914" y="3753143"/>
                </a:lnTo>
                <a:lnTo>
                  <a:pt x="1501776" y="3733756"/>
                </a:lnTo>
                <a:lnTo>
                  <a:pt x="1545027" y="3715739"/>
                </a:lnTo>
                <a:lnTo>
                  <a:pt x="1588636" y="3699090"/>
                </a:lnTo>
                <a:lnTo>
                  <a:pt x="1632575" y="3683804"/>
                </a:lnTo>
                <a:lnTo>
                  <a:pt x="1676812" y="3669877"/>
                </a:lnTo>
                <a:lnTo>
                  <a:pt x="1721316" y="3657305"/>
                </a:lnTo>
                <a:lnTo>
                  <a:pt x="1766059" y="3646083"/>
                </a:lnTo>
                <a:lnTo>
                  <a:pt x="1811008" y="3636209"/>
                </a:lnTo>
                <a:lnTo>
                  <a:pt x="1856135" y="3627677"/>
                </a:lnTo>
                <a:lnTo>
                  <a:pt x="1901409" y="3620483"/>
                </a:lnTo>
                <a:lnTo>
                  <a:pt x="1946798" y="3614624"/>
                </a:lnTo>
                <a:lnTo>
                  <a:pt x="1992274" y="3610096"/>
                </a:lnTo>
                <a:lnTo>
                  <a:pt x="2037806" y="3606894"/>
                </a:lnTo>
                <a:lnTo>
                  <a:pt x="2083363" y="3605014"/>
                </a:lnTo>
                <a:lnTo>
                  <a:pt x="2128915" y="3604453"/>
                </a:lnTo>
                <a:lnTo>
                  <a:pt x="3937172" y="3604453"/>
                </a:lnTo>
                <a:lnTo>
                  <a:pt x="4510617" y="3166020"/>
                </a:lnTo>
                <a:lnTo>
                  <a:pt x="4510617" y="0"/>
                </a:lnTo>
                <a:close/>
              </a:path>
              <a:path w="4511040" h="4503420">
                <a:moveTo>
                  <a:pt x="3937172" y="3604453"/>
                </a:moveTo>
                <a:lnTo>
                  <a:pt x="2128915" y="3604453"/>
                </a:lnTo>
                <a:lnTo>
                  <a:pt x="2174431" y="3605206"/>
                </a:lnTo>
                <a:lnTo>
                  <a:pt x="2219883" y="3607269"/>
                </a:lnTo>
                <a:lnTo>
                  <a:pt x="2265238" y="3610638"/>
                </a:lnTo>
                <a:lnTo>
                  <a:pt x="2310467" y="3615310"/>
                </a:lnTo>
                <a:lnTo>
                  <a:pt x="2355540" y="3621279"/>
                </a:lnTo>
                <a:lnTo>
                  <a:pt x="2400425" y="3628542"/>
                </a:lnTo>
                <a:lnTo>
                  <a:pt x="2445094" y="3637095"/>
                </a:lnTo>
                <a:lnTo>
                  <a:pt x="2489515" y="3646933"/>
                </a:lnTo>
                <a:lnTo>
                  <a:pt x="2533658" y="3658054"/>
                </a:lnTo>
                <a:lnTo>
                  <a:pt x="2577494" y="3670452"/>
                </a:lnTo>
                <a:lnTo>
                  <a:pt x="2620990" y="3684123"/>
                </a:lnTo>
                <a:lnTo>
                  <a:pt x="2664186" y="3699090"/>
                </a:lnTo>
                <a:lnTo>
                  <a:pt x="2706847" y="3715271"/>
                </a:lnTo>
                <a:lnTo>
                  <a:pt x="2749147" y="3732739"/>
                </a:lnTo>
                <a:lnTo>
                  <a:pt x="2790986" y="3751464"/>
                </a:lnTo>
                <a:lnTo>
                  <a:pt x="2832336" y="3771443"/>
                </a:lnTo>
                <a:lnTo>
                  <a:pt x="2873165" y="3792670"/>
                </a:lnTo>
                <a:lnTo>
                  <a:pt x="2913444" y="3815143"/>
                </a:lnTo>
                <a:lnTo>
                  <a:pt x="2953141" y="3838857"/>
                </a:lnTo>
                <a:lnTo>
                  <a:pt x="2992228" y="3863808"/>
                </a:lnTo>
                <a:lnTo>
                  <a:pt x="3030672" y="3889991"/>
                </a:lnTo>
                <a:lnTo>
                  <a:pt x="3068445" y="3917404"/>
                </a:lnTo>
                <a:lnTo>
                  <a:pt x="3105515" y="3946041"/>
                </a:lnTo>
                <a:lnTo>
                  <a:pt x="3141853" y="3975899"/>
                </a:lnTo>
                <a:lnTo>
                  <a:pt x="3177428" y="4006974"/>
                </a:lnTo>
                <a:lnTo>
                  <a:pt x="3212209" y="4039261"/>
                </a:lnTo>
                <a:lnTo>
                  <a:pt x="3246167" y="4072757"/>
                </a:lnTo>
                <a:lnTo>
                  <a:pt x="3279368" y="4107560"/>
                </a:lnTo>
                <a:lnTo>
                  <a:pt x="3279138" y="4107560"/>
                </a:lnTo>
                <a:lnTo>
                  <a:pt x="3937172" y="3604453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>
            <a:extLst>
              <a:ext uri="{FF2B5EF4-FFF2-40B4-BE49-F238E27FC236}">
                <a16:creationId xmlns:a16="http://schemas.microsoft.com/office/drawing/2014/main" id="{49FB56C0-EB97-DC01-8F2A-A38FE15137BD}"/>
              </a:ext>
            </a:extLst>
          </p:cNvPr>
          <p:cNvSpPr/>
          <p:nvPr/>
        </p:nvSpPr>
        <p:spPr>
          <a:xfrm>
            <a:off x="5017851" y="4107454"/>
            <a:ext cx="6359525" cy="2750820"/>
          </a:xfrm>
          <a:custGeom>
            <a:avLst/>
            <a:gdLst/>
            <a:ahLst/>
            <a:cxnLst/>
            <a:rect l="l" t="t" r="r" b="b"/>
            <a:pathLst>
              <a:path w="6359525" h="2750820">
                <a:moveTo>
                  <a:pt x="5939755" y="0"/>
                </a:moveTo>
                <a:lnTo>
                  <a:pt x="5186924" y="575576"/>
                </a:lnTo>
                <a:lnTo>
                  <a:pt x="5147637" y="604675"/>
                </a:lnTo>
                <a:lnTo>
                  <a:pt x="5107748" y="632375"/>
                </a:lnTo>
                <a:lnTo>
                  <a:pt x="5067289" y="658679"/>
                </a:lnTo>
                <a:lnTo>
                  <a:pt x="5026288" y="683591"/>
                </a:lnTo>
                <a:lnTo>
                  <a:pt x="4984776" y="707116"/>
                </a:lnTo>
                <a:lnTo>
                  <a:pt x="4942785" y="729258"/>
                </a:lnTo>
                <a:lnTo>
                  <a:pt x="4900343" y="750020"/>
                </a:lnTo>
                <a:lnTo>
                  <a:pt x="4857482" y="769407"/>
                </a:lnTo>
                <a:lnTo>
                  <a:pt x="4814232" y="787423"/>
                </a:lnTo>
                <a:lnTo>
                  <a:pt x="4770622" y="804072"/>
                </a:lnTo>
                <a:lnTo>
                  <a:pt x="4726684" y="819358"/>
                </a:lnTo>
                <a:lnTo>
                  <a:pt x="4682448" y="833285"/>
                </a:lnTo>
                <a:lnTo>
                  <a:pt x="4637944" y="845857"/>
                </a:lnTo>
                <a:lnTo>
                  <a:pt x="4593202" y="857078"/>
                </a:lnTo>
                <a:lnTo>
                  <a:pt x="4548253" y="866953"/>
                </a:lnTo>
                <a:lnTo>
                  <a:pt x="4503126" y="875484"/>
                </a:lnTo>
                <a:lnTo>
                  <a:pt x="4457853" y="882678"/>
                </a:lnTo>
                <a:lnTo>
                  <a:pt x="4412464" y="888536"/>
                </a:lnTo>
                <a:lnTo>
                  <a:pt x="4366988" y="893064"/>
                </a:lnTo>
                <a:lnTo>
                  <a:pt x="4321457" y="896266"/>
                </a:lnTo>
                <a:lnTo>
                  <a:pt x="4275900" y="898145"/>
                </a:lnTo>
                <a:lnTo>
                  <a:pt x="4230348" y="898706"/>
                </a:lnTo>
                <a:lnTo>
                  <a:pt x="4184832" y="897953"/>
                </a:lnTo>
                <a:lnTo>
                  <a:pt x="4139381" y="895890"/>
                </a:lnTo>
                <a:lnTo>
                  <a:pt x="4094026" y="892521"/>
                </a:lnTo>
                <a:lnTo>
                  <a:pt x="4048797" y="887849"/>
                </a:lnTo>
                <a:lnTo>
                  <a:pt x="4003724" y="881880"/>
                </a:lnTo>
                <a:lnTo>
                  <a:pt x="3958839" y="874617"/>
                </a:lnTo>
                <a:lnTo>
                  <a:pt x="3914170" y="866064"/>
                </a:lnTo>
                <a:lnTo>
                  <a:pt x="3869749" y="856225"/>
                </a:lnTo>
                <a:lnTo>
                  <a:pt x="3825606" y="845104"/>
                </a:lnTo>
                <a:lnTo>
                  <a:pt x="3781771" y="832706"/>
                </a:lnTo>
                <a:lnTo>
                  <a:pt x="3738275" y="819035"/>
                </a:lnTo>
                <a:lnTo>
                  <a:pt x="3695147" y="804094"/>
                </a:lnTo>
                <a:lnTo>
                  <a:pt x="3652418" y="787887"/>
                </a:lnTo>
                <a:lnTo>
                  <a:pt x="3610118" y="770419"/>
                </a:lnTo>
                <a:lnTo>
                  <a:pt x="3568279" y="751694"/>
                </a:lnTo>
                <a:lnTo>
                  <a:pt x="3526929" y="731716"/>
                </a:lnTo>
                <a:lnTo>
                  <a:pt x="3486100" y="710488"/>
                </a:lnTo>
                <a:lnTo>
                  <a:pt x="3445821" y="688016"/>
                </a:lnTo>
                <a:lnTo>
                  <a:pt x="3406124" y="664302"/>
                </a:lnTo>
                <a:lnTo>
                  <a:pt x="3367038" y="639352"/>
                </a:lnTo>
                <a:lnTo>
                  <a:pt x="3328593" y="613168"/>
                </a:lnTo>
                <a:lnTo>
                  <a:pt x="3290820" y="585756"/>
                </a:lnTo>
                <a:lnTo>
                  <a:pt x="3253750" y="557119"/>
                </a:lnTo>
                <a:lnTo>
                  <a:pt x="3217412" y="527262"/>
                </a:lnTo>
                <a:lnTo>
                  <a:pt x="3181838" y="496188"/>
                </a:lnTo>
                <a:lnTo>
                  <a:pt x="3147056" y="463901"/>
                </a:lnTo>
                <a:lnTo>
                  <a:pt x="3113098" y="430406"/>
                </a:lnTo>
                <a:lnTo>
                  <a:pt x="3079994" y="395706"/>
                </a:lnTo>
                <a:lnTo>
                  <a:pt x="0" y="2750545"/>
                </a:lnTo>
                <a:lnTo>
                  <a:pt x="5175625" y="2750545"/>
                </a:lnTo>
                <a:lnTo>
                  <a:pt x="5742130" y="2317419"/>
                </a:lnTo>
                <a:lnTo>
                  <a:pt x="5779867" y="2287660"/>
                </a:lnTo>
                <a:lnTo>
                  <a:pt x="5816451" y="2256984"/>
                </a:lnTo>
                <a:lnTo>
                  <a:pt x="5851879" y="2225421"/>
                </a:lnTo>
                <a:lnTo>
                  <a:pt x="5886148" y="2193000"/>
                </a:lnTo>
                <a:lnTo>
                  <a:pt x="5919254" y="2159749"/>
                </a:lnTo>
                <a:lnTo>
                  <a:pt x="5951192" y="2125698"/>
                </a:lnTo>
                <a:lnTo>
                  <a:pt x="5981959" y="2090874"/>
                </a:lnTo>
                <a:lnTo>
                  <a:pt x="6011551" y="2055307"/>
                </a:lnTo>
                <a:lnTo>
                  <a:pt x="6039964" y="2019026"/>
                </a:lnTo>
                <a:lnTo>
                  <a:pt x="6067194" y="1982059"/>
                </a:lnTo>
                <a:lnTo>
                  <a:pt x="6093238" y="1944435"/>
                </a:lnTo>
                <a:lnTo>
                  <a:pt x="6118092" y="1906183"/>
                </a:lnTo>
                <a:lnTo>
                  <a:pt x="6141751" y="1867333"/>
                </a:lnTo>
                <a:lnTo>
                  <a:pt x="6164212" y="1827911"/>
                </a:lnTo>
                <a:lnTo>
                  <a:pt x="6185471" y="1787949"/>
                </a:lnTo>
                <a:lnTo>
                  <a:pt x="6205525" y="1747473"/>
                </a:lnTo>
                <a:lnTo>
                  <a:pt x="6224369" y="1706514"/>
                </a:lnTo>
                <a:lnTo>
                  <a:pt x="6241999" y="1665099"/>
                </a:lnTo>
                <a:lnTo>
                  <a:pt x="6258412" y="1623258"/>
                </a:lnTo>
                <a:lnTo>
                  <a:pt x="6273604" y="1581020"/>
                </a:lnTo>
                <a:lnTo>
                  <a:pt x="6287571" y="1538413"/>
                </a:lnTo>
                <a:lnTo>
                  <a:pt x="6300309" y="1495466"/>
                </a:lnTo>
                <a:lnTo>
                  <a:pt x="6311815" y="1452208"/>
                </a:lnTo>
                <a:lnTo>
                  <a:pt x="6322083" y="1408668"/>
                </a:lnTo>
                <a:lnTo>
                  <a:pt x="6331112" y="1364874"/>
                </a:lnTo>
                <a:lnTo>
                  <a:pt x="6338896" y="1320856"/>
                </a:lnTo>
                <a:lnTo>
                  <a:pt x="6345433" y="1276642"/>
                </a:lnTo>
                <a:lnTo>
                  <a:pt x="6350717" y="1232260"/>
                </a:lnTo>
                <a:lnTo>
                  <a:pt x="6354746" y="1187741"/>
                </a:lnTo>
                <a:lnTo>
                  <a:pt x="6357515" y="1143112"/>
                </a:lnTo>
                <a:lnTo>
                  <a:pt x="6359020" y="1098402"/>
                </a:lnTo>
                <a:lnTo>
                  <a:pt x="6359259" y="1053641"/>
                </a:lnTo>
                <a:lnTo>
                  <a:pt x="6358226" y="1008857"/>
                </a:lnTo>
                <a:lnTo>
                  <a:pt x="6355918" y="964078"/>
                </a:lnTo>
                <a:lnTo>
                  <a:pt x="6352331" y="919335"/>
                </a:lnTo>
                <a:lnTo>
                  <a:pt x="6347462" y="874654"/>
                </a:lnTo>
                <a:lnTo>
                  <a:pt x="6341306" y="830066"/>
                </a:lnTo>
                <a:lnTo>
                  <a:pt x="6333860" y="785599"/>
                </a:lnTo>
                <a:lnTo>
                  <a:pt x="6325120" y="741282"/>
                </a:lnTo>
                <a:lnTo>
                  <a:pt x="6315082" y="697143"/>
                </a:lnTo>
                <a:lnTo>
                  <a:pt x="6303741" y="653212"/>
                </a:lnTo>
                <a:lnTo>
                  <a:pt x="6291095" y="609517"/>
                </a:lnTo>
                <a:lnTo>
                  <a:pt x="6277140" y="566087"/>
                </a:lnTo>
                <a:lnTo>
                  <a:pt x="6261871" y="522952"/>
                </a:lnTo>
                <a:lnTo>
                  <a:pt x="6245285" y="480139"/>
                </a:lnTo>
                <a:lnTo>
                  <a:pt x="6227377" y="437677"/>
                </a:lnTo>
                <a:lnTo>
                  <a:pt x="6208145" y="395596"/>
                </a:lnTo>
                <a:lnTo>
                  <a:pt x="6187584" y="353924"/>
                </a:lnTo>
                <a:lnTo>
                  <a:pt x="6165690" y="312689"/>
                </a:lnTo>
                <a:lnTo>
                  <a:pt x="6142460" y="271922"/>
                </a:lnTo>
                <a:lnTo>
                  <a:pt x="6117889" y="231650"/>
                </a:lnTo>
                <a:lnTo>
                  <a:pt x="6091975" y="191903"/>
                </a:lnTo>
                <a:lnTo>
                  <a:pt x="6064712" y="152709"/>
                </a:lnTo>
                <a:lnTo>
                  <a:pt x="6036097" y="114096"/>
                </a:lnTo>
                <a:lnTo>
                  <a:pt x="5989026" y="55638"/>
                </a:lnTo>
                <a:lnTo>
                  <a:pt x="5964644" y="27485"/>
                </a:lnTo>
                <a:lnTo>
                  <a:pt x="5939755" y="0"/>
                </a:lnTo>
                <a:close/>
              </a:path>
            </a:pathLst>
          </a:custGeom>
          <a:solidFill>
            <a:srgbClr val="82ED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>
            <a:extLst>
              <a:ext uri="{FF2B5EF4-FFF2-40B4-BE49-F238E27FC236}">
                <a16:creationId xmlns:a16="http://schemas.microsoft.com/office/drawing/2014/main" id="{D90B77DB-A12C-3E0A-49A6-53C964E7D687}"/>
              </a:ext>
            </a:extLst>
          </p:cNvPr>
          <p:cNvSpPr/>
          <p:nvPr/>
        </p:nvSpPr>
        <p:spPr>
          <a:xfrm>
            <a:off x="8097842" y="3604456"/>
            <a:ext cx="2860040" cy="1402080"/>
          </a:xfrm>
          <a:custGeom>
            <a:avLst/>
            <a:gdLst/>
            <a:ahLst/>
            <a:cxnLst/>
            <a:rect l="l" t="t" r="r" b="b"/>
            <a:pathLst>
              <a:path w="2860040" h="1402079">
                <a:moveTo>
                  <a:pt x="1709404" y="0"/>
                </a:moveTo>
                <a:lnTo>
                  <a:pt x="1663852" y="561"/>
                </a:lnTo>
                <a:lnTo>
                  <a:pt x="1618295" y="2440"/>
                </a:lnTo>
                <a:lnTo>
                  <a:pt x="1572763" y="5642"/>
                </a:lnTo>
                <a:lnTo>
                  <a:pt x="1527287" y="10170"/>
                </a:lnTo>
                <a:lnTo>
                  <a:pt x="1481898" y="16028"/>
                </a:lnTo>
                <a:lnTo>
                  <a:pt x="1436624" y="23221"/>
                </a:lnTo>
                <a:lnTo>
                  <a:pt x="1391498" y="31753"/>
                </a:lnTo>
                <a:lnTo>
                  <a:pt x="1346548" y="41628"/>
                </a:lnTo>
                <a:lnTo>
                  <a:pt x="1301805" y="52849"/>
                </a:lnTo>
                <a:lnTo>
                  <a:pt x="1257301" y="65421"/>
                </a:lnTo>
                <a:lnTo>
                  <a:pt x="1213064" y="79348"/>
                </a:lnTo>
                <a:lnTo>
                  <a:pt x="1169126" y="94634"/>
                </a:lnTo>
                <a:lnTo>
                  <a:pt x="1125516" y="111283"/>
                </a:lnTo>
                <a:lnTo>
                  <a:pt x="1082265" y="129299"/>
                </a:lnTo>
                <a:lnTo>
                  <a:pt x="1039403" y="148686"/>
                </a:lnTo>
                <a:lnTo>
                  <a:pt x="996961" y="169448"/>
                </a:lnTo>
                <a:lnTo>
                  <a:pt x="954969" y="191590"/>
                </a:lnTo>
                <a:lnTo>
                  <a:pt x="913457" y="215115"/>
                </a:lnTo>
                <a:lnTo>
                  <a:pt x="872455" y="240027"/>
                </a:lnTo>
                <a:lnTo>
                  <a:pt x="831995" y="266331"/>
                </a:lnTo>
                <a:lnTo>
                  <a:pt x="792105" y="294031"/>
                </a:lnTo>
                <a:lnTo>
                  <a:pt x="752817" y="323130"/>
                </a:lnTo>
                <a:lnTo>
                  <a:pt x="0" y="898706"/>
                </a:lnTo>
                <a:lnTo>
                  <a:pt x="33103" y="933406"/>
                </a:lnTo>
                <a:lnTo>
                  <a:pt x="67061" y="966901"/>
                </a:lnTo>
                <a:lnTo>
                  <a:pt x="101843" y="999188"/>
                </a:lnTo>
                <a:lnTo>
                  <a:pt x="137418" y="1030262"/>
                </a:lnTo>
                <a:lnTo>
                  <a:pt x="173755" y="1060120"/>
                </a:lnTo>
                <a:lnTo>
                  <a:pt x="210826" y="1088756"/>
                </a:lnTo>
                <a:lnTo>
                  <a:pt x="248598" y="1116169"/>
                </a:lnTo>
                <a:lnTo>
                  <a:pt x="287043" y="1142352"/>
                </a:lnTo>
                <a:lnTo>
                  <a:pt x="326129" y="1167302"/>
                </a:lnTo>
                <a:lnTo>
                  <a:pt x="365827" y="1191016"/>
                </a:lnTo>
                <a:lnTo>
                  <a:pt x="406105" y="1213489"/>
                </a:lnTo>
                <a:lnTo>
                  <a:pt x="446935" y="1234716"/>
                </a:lnTo>
                <a:lnTo>
                  <a:pt x="488284" y="1254694"/>
                </a:lnTo>
                <a:lnTo>
                  <a:pt x="530124" y="1273419"/>
                </a:lnTo>
                <a:lnTo>
                  <a:pt x="572423" y="1290887"/>
                </a:lnTo>
                <a:lnTo>
                  <a:pt x="615152" y="1307094"/>
                </a:lnTo>
                <a:lnTo>
                  <a:pt x="658280" y="1322035"/>
                </a:lnTo>
                <a:lnTo>
                  <a:pt x="701777" y="1335707"/>
                </a:lnTo>
                <a:lnTo>
                  <a:pt x="745612" y="1348105"/>
                </a:lnTo>
                <a:lnTo>
                  <a:pt x="789755" y="1359225"/>
                </a:lnTo>
                <a:lnTo>
                  <a:pt x="834177" y="1369064"/>
                </a:lnTo>
                <a:lnTo>
                  <a:pt x="878845" y="1377617"/>
                </a:lnTo>
                <a:lnTo>
                  <a:pt x="923731" y="1384880"/>
                </a:lnTo>
                <a:lnTo>
                  <a:pt x="968803" y="1390850"/>
                </a:lnTo>
                <a:lnTo>
                  <a:pt x="1014033" y="1395521"/>
                </a:lnTo>
                <a:lnTo>
                  <a:pt x="1059388" y="1398890"/>
                </a:lnTo>
                <a:lnTo>
                  <a:pt x="1104839" y="1400954"/>
                </a:lnTo>
                <a:lnTo>
                  <a:pt x="1150356" y="1401707"/>
                </a:lnTo>
                <a:lnTo>
                  <a:pt x="1195908" y="1401146"/>
                </a:lnTo>
                <a:lnTo>
                  <a:pt x="1241465" y="1399266"/>
                </a:lnTo>
                <a:lnTo>
                  <a:pt x="1286996" y="1396065"/>
                </a:lnTo>
                <a:lnTo>
                  <a:pt x="1332472" y="1391537"/>
                </a:lnTo>
                <a:lnTo>
                  <a:pt x="1377862" y="1385678"/>
                </a:lnTo>
                <a:lnTo>
                  <a:pt x="1423135" y="1378485"/>
                </a:lnTo>
                <a:lnTo>
                  <a:pt x="1468262" y="1369953"/>
                </a:lnTo>
                <a:lnTo>
                  <a:pt x="1513212" y="1360079"/>
                </a:lnTo>
                <a:lnTo>
                  <a:pt x="1557954" y="1348857"/>
                </a:lnTo>
                <a:lnTo>
                  <a:pt x="1602459" y="1336285"/>
                </a:lnTo>
                <a:lnTo>
                  <a:pt x="1646696" y="1322358"/>
                </a:lnTo>
                <a:lnTo>
                  <a:pt x="1690634" y="1307073"/>
                </a:lnTo>
                <a:lnTo>
                  <a:pt x="1734244" y="1290424"/>
                </a:lnTo>
                <a:lnTo>
                  <a:pt x="1777495" y="1272408"/>
                </a:lnTo>
                <a:lnTo>
                  <a:pt x="1820357" y="1253021"/>
                </a:lnTo>
                <a:lnTo>
                  <a:pt x="1862799" y="1232258"/>
                </a:lnTo>
                <a:lnTo>
                  <a:pt x="1904791" y="1210117"/>
                </a:lnTo>
                <a:lnTo>
                  <a:pt x="1946303" y="1186592"/>
                </a:lnTo>
                <a:lnTo>
                  <a:pt x="1987304" y="1161679"/>
                </a:lnTo>
                <a:lnTo>
                  <a:pt x="2027765" y="1135375"/>
                </a:lnTo>
                <a:lnTo>
                  <a:pt x="2067654" y="1107676"/>
                </a:lnTo>
                <a:lnTo>
                  <a:pt x="2106942" y="1078577"/>
                </a:lnTo>
                <a:lnTo>
                  <a:pt x="2859760" y="503000"/>
                </a:lnTo>
                <a:lnTo>
                  <a:pt x="2826656" y="468300"/>
                </a:lnTo>
                <a:lnTo>
                  <a:pt x="2792698" y="434805"/>
                </a:lnTo>
                <a:lnTo>
                  <a:pt x="2757917" y="402518"/>
                </a:lnTo>
                <a:lnTo>
                  <a:pt x="2722342" y="371444"/>
                </a:lnTo>
                <a:lnTo>
                  <a:pt x="2686004" y="341587"/>
                </a:lnTo>
                <a:lnTo>
                  <a:pt x="2648934" y="312950"/>
                </a:lnTo>
                <a:lnTo>
                  <a:pt x="2611161" y="285538"/>
                </a:lnTo>
                <a:lnTo>
                  <a:pt x="2572717" y="259354"/>
                </a:lnTo>
                <a:lnTo>
                  <a:pt x="2533631" y="234404"/>
                </a:lnTo>
                <a:lnTo>
                  <a:pt x="2493933" y="210690"/>
                </a:lnTo>
                <a:lnTo>
                  <a:pt x="2453654" y="188218"/>
                </a:lnTo>
                <a:lnTo>
                  <a:pt x="2412825" y="166990"/>
                </a:lnTo>
                <a:lnTo>
                  <a:pt x="2371475" y="147012"/>
                </a:lnTo>
                <a:lnTo>
                  <a:pt x="2329636" y="128287"/>
                </a:lnTo>
                <a:lnTo>
                  <a:pt x="2287336" y="110819"/>
                </a:lnTo>
                <a:lnTo>
                  <a:pt x="2244607" y="94612"/>
                </a:lnTo>
                <a:lnTo>
                  <a:pt x="2201479" y="79671"/>
                </a:lnTo>
                <a:lnTo>
                  <a:pt x="2157983" y="66000"/>
                </a:lnTo>
                <a:lnTo>
                  <a:pt x="2114147" y="53602"/>
                </a:lnTo>
                <a:lnTo>
                  <a:pt x="2070004" y="42481"/>
                </a:lnTo>
                <a:lnTo>
                  <a:pt x="2025583" y="32642"/>
                </a:lnTo>
                <a:lnTo>
                  <a:pt x="1980914" y="24089"/>
                </a:lnTo>
                <a:lnTo>
                  <a:pt x="1936029" y="16826"/>
                </a:lnTo>
                <a:lnTo>
                  <a:pt x="1890956" y="10857"/>
                </a:lnTo>
                <a:lnTo>
                  <a:pt x="1845727" y="6185"/>
                </a:lnTo>
                <a:lnTo>
                  <a:pt x="1800372" y="2816"/>
                </a:lnTo>
                <a:lnTo>
                  <a:pt x="1754920" y="753"/>
                </a:lnTo>
                <a:lnTo>
                  <a:pt x="1709404" y="0"/>
                </a:lnTo>
                <a:close/>
              </a:path>
            </a:pathLst>
          </a:custGeom>
          <a:solidFill>
            <a:srgbClr val="2DC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3139D1E8-5F5F-02ED-DBF6-CDCB976ACD3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00" dirty="0"/>
              <a:t>#AMCP2025</a:t>
            </a:r>
            <a:r>
              <a:rPr spc="235" dirty="0"/>
              <a:t> </a:t>
            </a:r>
            <a:r>
              <a:rPr dirty="0"/>
              <a:t>|</a:t>
            </a:r>
            <a:r>
              <a:rPr spc="245" dirty="0"/>
              <a:t> </a:t>
            </a:r>
            <a:r>
              <a:rPr spc="95" dirty="0"/>
              <a:t>AMCPANNUAL.ORG 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44368E8-8BCA-5106-5F1B-2E2A232C7EA8}"/>
              </a:ext>
            </a:extLst>
          </p:cNvPr>
          <p:cNvGrpSpPr/>
          <p:nvPr/>
        </p:nvGrpSpPr>
        <p:grpSpPr>
          <a:xfrm>
            <a:off x="1387852" y="567634"/>
            <a:ext cx="3396849" cy="195580"/>
            <a:chOff x="1389583" y="561009"/>
            <a:chExt cx="3396849" cy="195580"/>
          </a:xfrm>
        </p:grpSpPr>
        <p:grpSp>
          <p:nvGrpSpPr>
            <p:cNvPr id="51" name="object 4">
              <a:extLst>
                <a:ext uri="{FF2B5EF4-FFF2-40B4-BE49-F238E27FC236}">
                  <a16:creationId xmlns:a16="http://schemas.microsoft.com/office/drawing/2014/main" id="{8F37EAE5-D90D-9A0B-2BBD-4020A02C2652}"/>
                </a:ext>
              </a:extLst>
            </p:cNvPr>
            <p:cNvGrpSpPr/>
            <p:nvPr/>
          </p:nvGrpSpPr>
          <p:grpSpPr>
            <a:xfrm>
              <a:off x="1389583" y="567643"/>
              <a:ext cx="596265" cy="144780"/>
              <a:chOff x="1389583" y="567643"/>
              <a:chExt cx="596265" cy="144780"/>
            </a:xfrm>
          </p:grpSpPr>
          <p:pic>
            <p:nvPicPr>
              <p:cNvPr id="74" name="object 5">
                <a:extLst>
                  <a:ext uri="{FF2B5EF4-FFF2-40B4-BE49-F238E27FC236}">
                    <a16:creationId xmlns:a16="http://schemas.microsoft.com/office/drawing/2014/main" id="{C0311A57-C5BD-0631-8C23-A799A6954FDF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389583" y="569650"/>
                <a:ext cx="144564" cy="140436"/>
              </a:xfrm>
              <a:prstGeom prst="rect">
                <a:avLst/>
              </a:prstGeom>
            </p:spPr>
          </p:pic>
          <p:pic>
            <p:nvPicPr>
              <p:cNvPr id="75" name="object 6">
                <a:extLst>
                  <a:ext uri="{FF2B5EF4-FFF2-40B4-BE49-F238E27FC236}">
                    <a16:creationId xmlns:a16="http://schemas.microsoft.com/office/drawing/2014/main" id="{C4D093AA-04FF-4ED2-5AB5-7872E2554B9E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72257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76" name="object 7">
                <a:extLst>
                  <a:ext uri="{FF2B5EF4-FFF2-40B4-BE49-F238E27FC236}">
                    <a16:creationId xmlns:a16="http://schemas.microsoft.com/office/drawing/2014/main" id="{003E8A5B-52A0-6181-22BB-17E6E822365E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40527" y="569650"/>
                <a:ext cx="105371" cy="140436"/>
              </a:xfrm>
              <a:prstGeom prst="rect">
                <a:avLst/>
              </a:prstGeom>
            </p:spPr>
          </p:pic>
          <p:pic>
            <p:nvPicPr>
              <p:cNvPr id="77" name="object 8">
                <a:extLst>
                  <a:ext uri="{FF2B5EF4-FFF2-40B4-BE49-F238E27FC236}">
                    <a16:creationId xmlns:a16="http://schemas.microsoft.com/office/drawing/2014/main" id="{1D22DB31-3E41-8CB4-4347-729270897DC8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79027" y="567643"/>
                <a:ext cx="106629" cy="144360"/>
              </a:xfrm>
              <a:prstGeom prst="rect">
                <a:avLst/>
              </a:prstGeom>
            </p:spPr>
          </p:pic>
        </p:grpSp>
        <p:sp>
          <p:nvSpPr>
            <p:cNvPr id="52" name="object 9">
              <a:extLst>
                <a:ext uri="{FF2B5EF4-FFF2-40B4-BE49-F238E27FC236}">
                  <a16:creationId xmlns:a16="http://schemas.microsoft.com/office/drawing/2014/main" id="{98E54F76-008B-108A-40BD-B82EDC095A37}"/>
                </a:ext>
              </a:extLst>
            </p:cNvPr>
            <p:cNvSpPr/>
            <p:nvPr/>
          </p:nvSpPr>
          <p:spPr>
            <a:xfrm>
              <a:off x="2030285" y="569124"/>
              <a:ext cx="111125" cy="140970"/>
            </a:xfrm>
            <a:custGeom>
              <a:avLst/>
              <a:gdLst/>
              <a:ahLst/>
              <a:cxnLst/>
              <a:rect l="l" t="t" r="r" b="b"/>
              <a:pathLst>
                <a:path w="111125" h="140970">
                  <a:moveTo>
                    <a:pt x="110756" y="0"/>
                  </a:moveTo>
                  <a:lnTo>
                    <a:pt x="87706" y="0"/>
                  </a:lnTo>
                  <a:lnTo>
                    <a:pt x="87706" y="58420"/>
                  </a:lnTo>
                  <a:lnTo>
                    <a:pt x="22961" y="584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58420"/>
                  </a:lnTo>
                  <a:lnTo>
                    <a:pt x="0" y="77470"/>
                  </a:lnTo>
                  <a:lnTo>
                    <a:pt x="0" y="140970"/>
                  </a:lnTo>
                  <a:lnTo>
                    <a:pt x="22961" y="140970"/>
                  </a:lnTo>
                  <a:lnTo>
                    <a:pt x="22961" y="77470"/>
                  </a:lnTo>
                  <a:lnTo>
                    <a:pt x="87706" y="77470"/>
                  </a:lnTo>
                  <a:lnTo>
                    <a:pt x="87706" y="140970"/>
                  </a:lnTo>
                  <a:lnTo>
                    <a:pt x="110756" y="140970"/>
                  </a:lnTo>
                  <a:lnTo>
                    <a:pt x="110756" y="77470"/>
                  </a:lnTo>
                  <a:lnTo>
                    <a:pt x="110756" y="58420"/>
                  </a:lnTo>
                  <a:lnTo>
                    <a:pt x="1107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3" name="object 10">
              <a:extLst>
                <a:ext uri="{FF2B5EF4-FFF2-40B4-BE49-F238E27FC236}">
                  <a16:creationId xmlns:a16="http://schemas.microsoft.com/office/drawing/2014/main" id="{EE8F1415-6673-20B5-D11F-47D39AC1EF91}"/>
                </a:ext>
              </a:extLst>
            </p:cNvPr>
            <p:cNvGrpSpPr/>
            <p:nvPr/>
          </p:nvGrpSpPr>
          <p:grpSpPr>
            <a:xfrm>
              <a:off x="2258194" y="567634"/>
              <a:ext cx="198755" cy="144780"/>
              <a:chOff x="2258194" y="567634"/>
              <a:chExt cx="198755" cy="144780"/>
            </a:xfrm>
          </p:grpSpPr>
          <p:pic>
            <p:nvPicPr>
              <p:cNvPr id="72" name="object 11">
                <a:extLst>
                  <a:ext uri="{FF2B5EF4-FFF2-40B4-BE49-F238E27FC236}">
                    <a16:creationId xmlns:a16="http://schemas.microsoft.com/office/drawing/2014/main" id="{0996E878-A372-0E6A-BAEA-29185D577B84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258194" y="567634"/>
                <a:ext cx="94424" cy="144373"/>
              </a:xfrm>
              <a:prstGeom prst="rect">
                <a:avLst/>
              </a:prstGeom>
            </p:spPr>
          </p:pic>
          <p:sp>
            <p:nvSpPr>
              <p:cNvPr id="73" name="object 12">
                <a:extLst>
                  <a:ext uri="{FF2B5EF4-FFF2-40B4-BE49-F238E27FC236}">
                    <a16:creationId xmlns:a16="http://schemas.microsoft.com/office/drawing/2014/main" id="{4F548315-0550-70B1-B377-C599594DFE7D}"/>
                  </a:ext>
                </a:extLst>
              </p:cNvPr>
              <p:cNvSpPr/>
              <p:nvPr/>
            </p:nvSpPr>
            <p:spPr>
              <a:xfrm>
                <a:off x="2396689" y="569650"/>
                <a:ext cx="6032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140970">
                    <a:moveTo>
                      <a:pt x="60134" y="0"/>
                    </a:moveTo>
                    <a:lnTo>
                      <a:pt x="41313" y="0"/>
                    </a:lnTo>
                    <a:lnTo>
                      <a:pt x="0" y="32473"/>
                    </a:lnTo>
                    <a:lnTo>
                      <a:pt x="11341" y="46786"/>
                    </a:lnTo>
                    <a:lnTo>
                      <a:pt x="30350" y="31256"/>
                    </a:lnTo>
                    <a:lnTo>
                      <a:pt x="38328" y="24015"/>
                    </a:lnTo>
                    <a:lnTo>
                      <a:pt x="37995" y="29189"/>
                    </a:lnTo>
                    <a:lnTo>
                      <a:pt x="37614" y="42062"/>
                    </a:lnTo>
                    <a:lnTo>
                      <a:pt x="37566" y="140436"/>
                    </a:lnTo>
                    <a:lnTo>
                      <a:pt x="60134" y="140436"/>
                    </a:lnTo>
                    <a:lnTo>
                      <a:pt x="6013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54" name="object 13">
              <a:extLst>
                <a:ext uri="{FF2B5EF4-FFF2-40B4-BE49-F238E27FC236}">
                  <a16:creationId xmlns:a16="http://schemas.microsoft.com/office/drawing/2014/main" id="{FEA757DE-2DC0-C55F-23F4-8AF607A2D6C3}"/>
                </a:ext>
              </a:extLst>
            </p:cNvPr>
            <p:cNvGrpSpPr/>
            <p:nvPr/>
          </p:nvGrpSpPr>
          <p:grpSpPr>
            <a:xfrm>
              <a:off x="2521737" y="569079"/>
              <a:ext cx="371475" cy="141605"/>
              <a:chOff x="2521737" y="569079"/>
              <a:chExt cx="371475" cy="141605"/>
            </a:xfrm>
          </p:grpSpPr>
          <p:sp>
            <p:nvSpPr>
              <p:cNvPr id="69" name="object 14">
                <a:extLst>
                  <a:ext uri="{FF2B5EF4-FFF2-40B4-BE49-F238E27FC236}">
                    <a16:creationId xmlns:a16="http://schemas.microsoft.com/office/drawing/2014/main" id="{B3B25CEC-090F-21F8-3355-2B18377A6F48}"/>
                  </a:ext>
                </a:extLst>
              </p:cNvPr>
              <p:cNvSpPr/>
              <p:nvPr/>
            </p:nvSpPr>
            <p:spPr>
              <a:xfrm>
                <a:off x="2521737" y="648131"/>
                <a:ext cx="83185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83185" h="18415">
                    <a:moveTo>
                      <a:pt x="82613" y="0"/>
                    </a:moveTo>
                    <a:lnTo>
                      <a:pt x="0" y="0"/>
                    </a:lnTo>
                    <a:lnTo>
                      <a:pt x="0" y="18249"/>
                    </a:lnTo>
                    <a:lnTo>
                      <a:pt x="82613" y="18249"/>
                    </a:lnTo>
                    <a:lnTo>
                      <a:pt x="8261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0" name="object 15">
                <a:extLst>
                  <a:ext uri="{FF2B5EF4-FFF2-40B4-BE49-F238E27FC236}">
                    <a16:creationId xmlns:a16="http://schemas.microsoft.com/office/drawing/2014/main" id="{4E727BA3-B802-4A3A-C582-7B7D9FF51D1D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631894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71" name="object 16">
                <a:extLst>
                  <a:ext uri="{FF2B5EF4-FFF2-40B4-BE49-F238E27FC236}">
                    <a16:creationId xmlns:a16="http://schemas.microsoft.com/office/drawing/2014/main" id="{BACF3DC4-124C-0491-8A45-AB5A0B4C2A9B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800164" y="569657"/>
                <a:ext cx="92989" cy="140423"/>
              </a:xfrm>
              <a:prstGeom prst="rect">
                <a:avLst/>
              </a:prstGeom>
            </p:spPr>
          </p:pic>
        </p:grpSp>
        <p:grpSp>
          <p:nvGrpSpPr>
            <p:cNvPr id="55" name="object 17">
              <a:extLst>
                <a:ext uri="{FF2B5EF4-FFF2-40B4-BE49-F238E27FC236}">
                  <a16:creationId xmlns:a16="http://schemas.microsoft.com/office/drawing/2014/main" id="{E88A8A0A-CC32-C417-9B4A-C7A631CB206F}"/>
                </a:ext>
              </a:extLst>
            </p:cNvPr>
            <p:cNvGrpSpPr/>
            <p:nvPr/>
          </p:nvGrpSpPr>
          <p:grpSpPr>
            <a:xfrm>
              <a:off x="2940865" y="569650"/>
              <a:ext cx="168910" cy="140970"/>
              <a:chOff x="2940865" y="569650"/>
              <a:chExt cx="168910" cy="140970"/>
            </a:xfrm>
          </p:grpSpPr>
          <p:pic>
            <p:nvPicPr>
              <p:cNvPr id="67" name="object 18">
                <a:extLst>
                  <a:ext uri="{FF2B5EF4-FFF2-40B4-BE49-F238E27FC236}">
                    <a16:creationId xmlns:a16="http://schemas.microsoft.com/office/drawing/2014/main" id="{36162069-B47E-4F9B-A00D-9C564D0D15E6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940865" y="569650"/>
                <a:ext cx="105371" cy="140436"/>
              </a:xfrm>
              <a:prstGeom prst="rect">
                <a:avLst/>
              </a:prstGeom>
            </p:spPr>
          </p:pic>
          <p:sp>
            <p:nvSpPr>
              <p:cNvPr id="68" name="object 19">
                <a:extLst>
                  <a:ext uri="{FF2B5EF4-FFF2-40B4-BE49-F238E27FC236}">
                    <a16:creationId xmlns:a16="http://schemas.microsoft.com/office/drawing/2014/main" id="{360A7434-4D2F-ED11-7678-48E8B25B917E}"/>
                  </a:ext>
                </a:extLst>
              </p:cNvPr>
              <p:cNvSpPr/>
              <p:nvPr/>
            </p:nvSpPr>
            <p:spPr>
              <a:xfrm>
                <a:off x="3086277" y="569658"/>
                <a:ext cx="2349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23494" h="140970">
                    <a:moveTo>
                      <a:pt x="22961" y="0"/>
                    </a:moveTo>
                    <a:lnTo>
                      <a:pt x="0" y="0"/>
                    </a:lnTo>
                    <a:lnTo>
                      <a:pt x="0" y="140436"/>
                    </a:lnTo>
                    <a:lnTo>
                      <a:pt x="22961" y="140436"/>
                    </a:lnTo>
                    <a:lnTo>
                      <a:pt x="2296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6" name="object 20">
              <a:extLst>
                <a:ext uri="{FF2B5EF4-FFF2-40B4-BE49-F238E27FC236}">
                  <a16:creationId xmlns:a16="http://schemas.microsoft.com/office/drawing/2014/main" id="{8320ADDA-D514-4440-9673-A3F0C9AEB410}"/>
                </a:ext>
              </a:extLst>
            </p:cNvPr>
            <p:cNvSpPr/>
            <p:nvPr/>
          </p:nvSpPr>
          <p:spPr>
            <a:xfrm>
              <a:off x="3165983" y="569124"/>
              <a:ext cx="82550" cy="140970"/>
            </a:xfrm>
            <a:custGeom>
              <a:avLst/>
              <a:gdLst/>
              <a:ahLst/>
              <a:cxnLst/>
              <a:rect l="l" t="t" r="r" b="b"/>
              <a:pathLst>
                <a:path w="82550" h="140970">
                  <a:moveTo>
                    <a:pt x="82423" y="121920"/>
                  </a:moveTo>
                  <a:lnTo>
                    <a:pt x="22961" y="1219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121920"/>
                  </a:lnTo>
                  <a:lnTo>
                    <a:pt x="0" y="140970"/>
                  </a:lnTo>
                  <a:lnTo>
                    <a:pt x="82423" y="140970"/>
                  </a:lnTo>
                  <a:lnTo>
                    <a:pt x="82423" y="1219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21">
              <a:extLst>
                <a:ext uri="{FF2B5EF4-FFF2-40B4-BE49-F238E27FC236}">
                  <a16:creationId xmlns:a16="http://schemas.microsoft.com/office/drawing/2014/main" id="{9B9F26E6-99D8-65D5-C6EE-68BEB21FDD57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52775" y="567634"/>
              <a:ext cx="94424" cy="144373"/>
            </a:xfrm>
            <a:prstGeom prst="rect">
              <a:avLst/>
            </a:prstGeom>
          </p:spPr>
        </p:pic>
        <p:sp>
          <p:nvSpPr>
            <p:cNvPr id="58" name="object 22">
              <a:extLst>
                <a:ext uri="{FF2B5EF4-FFF2-40B4-BE49-F238E27FC236}">
                  <a16:creationId xmlns:a16="http://schemas.microsoft.com/office/drawing/2014/main" id="{AFCB76A1-A976-21FF-CB4C-F8457E3E0B5D}"/>
                </a:ext>
              </a:extLst>
            </p:cNvPr>
            <p:cNvSpPr/>
            <p:nvPr/>
          </p:nvSpPr>
          <p:spPr>
            <a:xfrm>
              <a:off x="3592690" y="561009"/>
              <a:ext cx="17780" cy="195580"/>
            </a:xfrm>
            <a:custGeom>
              <a:avLst/>
              <a:gdLst/>
              <a:ahLst/>
              <a:cxnLst/>
              <a:rect l="l" t="t" r="r" b="b"/>
              <a:pathLst>
                <a:path w="17779" h="195579">
                  <a:moveTo>
                    <a:pt x="17297" y="0"/>
                  </a:moveTo>
                  <a:lnTo>
                    <a:pt x="0" y="0"/>
                  </a:lnTo>
                  <a:lnTo>
                    <a:pt x="0" y="195287"/>
                  </a:lnTo>
                  <a:lnTo>
                    <a:pt x="17297" y="195287"/>
                  </a:lnTo>
                  <a:lnTo>
                    <a:pt x="172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9" name="object 23">
              <a:extLst>
                <a:ext uri="{FF2B5EF4-FFF2-40B4-BE49-F238E27FC236}">
                  <a16:creationId xmlns:a16="http://schemas.microsoft.com/office/drawing/2014/main" id="{17EF1A5B-6656-18CF-FF35-19B2BEABE0BA}"/>
                </a:ext>
              </a:extLst>
            </p:cNvPr>
            <p:cNvGrpSpPr/>
            <p:nvPr/>
          </p:nvGrpSpPr>
          <p:grpSpPr>
            <a:xfrm>
              <a:off x="3760272" y="576456"/>
              <a:ext cx="1026160" cy="135890"/>
              <a:chOff x="3760272" y="576456"/>
              <a:chExt cx="1026160" cy="135890"/>
            </a:xfrm>
          </p:grpSpPr>
          <p:sp>
            <p:nvSpPr>
              <p:cNvPr id="60" name="object 24">
                <a:extLst>
                  <a:ext uri="{FF2B5EF4-FFF2-40B4-BE49-F238E27FC236}">
                    <a16:creationId xmlns:a16="http://schemas.microsoft.com/office/drawing/2014/main" id="{C74D06C4-8D25-A0DD-0D43-E74CF60DE194}"/>
                  </a:ext>
                </a:extLst>
              </p:cNvPr>
              <p:cNvSpPr/>
              <p:nvPr/>
            </p:nvSpPr>
            <p:spPr>
              <a:xfrm>
                <a:off x="3760267" y="578014"/>
                <a:ext cx="1130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13029" h="132079">
                    <a:moveTo>
                      <a:pt x="112763" y="0"/>
                    </a:moveTo>
                    <a:lnTo>
                      <a:pt x="77038" y="0"/>
                    </a:lnTo>
                    <a:lnTo>
                      <a:pt x="77038" y="49530"/>
                    </a:lnTo>
                    <a:lnTo>
                      <a:pt x="35725" y="49530"/>
                    </a:lnTo>
                    <a:lnTo>
                      <a:pt x="35725" y="0"/>
                    </a:lnTo>
                    <a:lnTo>
                      <a:pt x="0" y="0"/>
                    </a:lnTo>
                    <a:lnTo>
                      <a:pt x="0" y="49530"/>
                    </a:lnTo>
                    <a:lnTo>
                      <a:pt x="0" y="78740"/>
                    </a:lnTo>
                    <a:lnTo>
                      <a:pt x="0" y="132080"/>
                    </a:lnTo>
                    <a:lnTo>
                      <a:pt x="35725" y="132080"/>
                    </a:lnTo>
                    <a:lnTo>
                      <a:pt x="35725" y="78740"/>
                    </a:lnTo>
                    <a:lnTo>
                      <a:pt x="77038" y="78740"/>
                    </a:lnTo>
                    <a:lnTo>
                      <a:pt x="77038" y="132080"/>
                    </a:lnTo>
                    <a:lnTo>
                      <a:pt x="112763" y="132080"/>
                    </a:lnTo>
                    <a:lnTo>
                      <a:pt x="112763" y="78740"/>
                    </a:lnTo>
                    <a:lnTo>
                      <a:pt x="112763" y="49530"/>
                    </a:lnTo>
                    <a:lnTo>
                      <a:pt x="11276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1" name="object 25">
                <a:extLst>
                  <a:ext uri="{FF2B5EF4-FFF2-40B4-BE49-F238E27FC236}">
                    <a16:creationId xmlns:a16="http://schemas.microsoft.com/office/drawing/2014/main" id="{B55A3DF0-0D4D-EBB7-C2A9-C3DF38033F78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3915048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62" name="object 26">
                <a:extLst>
                  <a:ext uri="{FF2B5EF4-FFF2-40B4-BE49-F238E27FC236}">
                    <a16:creationId xmlns:a16="http://schemas.microsoft.com/office/drawing/2014/main" id="{42C822E4-8FED-C2D5-A504-D5F535A43A83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4084473" y="578515"/>
                <a:ext cx="112585" cy="133375"/>
              </a:xfrm>
              <a:prstGeom prst="rect">
                <a:avLst/>
              </a:prstGeom>
            </p:spPr>
          </p:pic>
          <p:pic>
            <p:nvPicPr>
              <p:cNvPr id="63" name="object 27">
                <a:extLst>
                  <a:ext uri="{FF2B5EF4-FFF2-40B4-BE49-F238E27FC236}">
                    <a16:creationId xmlns:a16="http://schemas.microsoft.com/office/drawing/2014/main" id="{C9F5722A-A97B-06C4-80F5-D726804B0C6A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236996" y="576629"/>
                <a:ext cx="92151" cy="135255"/>
              </a:xfrm>
              <a:prstGeom prst="rect">
                <a:avLst/>
              </a:prstGeom>
            </p:spPr>
          </p:pic>
          <p:sp>
            <p:nvSpPr>
              <p:cNvPr id="64" name="object 28">
                <a:extLst>
                  <a:ext uri="{FF2B5EF4-FFF2-40B4-BE49-F238E27FC236}">
                    <a16:creationId xmlns:a16="http://schemas.microsoft.com/office/drawing/2014/main" id="{03802552-9DEB-1433-DD26-A1D118CC64FE}"/>
                  </a:ext>
                </a:extLst>
              </p:cNvPr>
              <p:cNvSpPr/>
              <p:nvPr/>
            </p:nvSpPr>
            <p:spPr>
              <a:xfrm>
                <a:off x="4358284" y="578014"/>
                <a:ext cx="1003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00329" h="132079">
                    <a:moveTo>
                      <a:pt x="99720" y="0"/>
                    </a:moveTo>
                    <a:lnTo>
                      <a:pt x="0" y="0"/>
                    </a:lnTo>
                    <a:lnTo>
                      <a:pt x="0" y="29210"/>
                    </a:lnTo>
                    <a:lnTo>
                      <a:pt x="32131" y="29210"/>
                    </a:lnTo>
                    <a:lnTo>
                      <a:pt x="32131" y="132080"/>
                    </a:lnTo>
                    <a:lnTo>
                      <a:pt x="67678" y="132080"/>
                    </a:lnTo>
                    <a:lnTo>
                      <a:pt x="67678" y="29210"/>
                    </a:lnTo>
                    <a:lnTo>
                      <a:pt x="99720" y="29210"/>
                    </a:lnTo>
                    <a:lnTo>
                      <a:pt x="9972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5" name="object 29">
                <a:extLst>
                  <a:ext uri="{FF2B5EF4-FFF2-40B4-BE49-F238E27FC236}">
                    <a16:creationId xmlns:a16="http://schemas.microsoft.com/office/drawing/2014/main" id="{20E79CB2-F5D3-4031-B87F-4EDE62EC8440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490389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66" name="object 30">
                <a:extLst>
                  <a:ext uri="{FF2B5EF4-FFF2-40B4-BE49-F238E27FC236}">
                    <a16:creationId xmlns:a16="http://schemas.microsoft.com/office/drawing/2014/main" id="{ED4FF9C8-28FB-5DB7-FFB5-8888DB420B9F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660536" y="578515"/>
                <a:ext cx="125272" cy="131572"/>
              </a:xfrm>
              <a:prstGeom prst="rect">
                <a:avLst/>
              </a:prstGeom>
            </p:spPr>
          </p:pic>
        </p:grpSp>
      </p:grpSp>
      <p:pic>
        <p:nvPicPr>
          <p:cNvPr id="78" name="Picture 77" descr="A green and black outline of a state&#10;&#10;Description automatically generated">
            <a:extLst>
              <a:ext uri="{FF2B5EF4-FFF2-40B4-BE49-F238E27FC236}">
                <a16:creationId xmlns:a16="http://schemas.microsoft.com/office/drawing/2014/main" id="{7BF6B3AF-4428-1EC8-64BC-9A999DAC8DD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52" y="315875"/>
            <a:ext cx="762000" cy="723900"/>
          </a:xfrm>
          <a:prstGeom prst="rect">
            <a:avLst/>
          </a:prstGeom>
        </p:spPr>
      </p:pic>
      <p:pic>
        <p:nvPicPr>
          <p:cNvPr id="34" name="Picture 33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C7104907-CCFF-7E04-8F5E-2D2B68D7303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67" y="3733800"/>
            <a:ext cx="5395960" cy="1034979"/>
          </a:xfrm>
          <a:prstGeom prst="rect">
            <a:avLst/>
          </a:prstGeom>
        </p:spPr>
      </p:pic>
      <p:pic>
        <p:nvPicPr>
          <p:cNvPr id="31" name="Picture 30" descr="A close-up of a logo&#10;&#10;AI-generated content may be incorrect.">
            <a:extLst>
              <a:ext uri="{FF2B5EF4-FFF2-40B4-BE49-F238E27FC236}">
                <a16:creationId xmlns:a16="http://schemas.microsoft.com/office/drawing/2014/main" id="{AD2BE74E-3750-FABF-8808-97A832BCD8F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321" y="2209800"/>
            <a:ext cx="3111079" cy="1143000"/>
          </a:xfrm>
          <a:prstGeom prst="rect">
            <a:avLst/>
          </a:prstGeom>
        </p:spPr>
      </p:pic>
      <p:sp>
        <p:nvSpPr>
          <p:cNvPr id="35" name="object 46">
            <a:extLst>
              <a:ext uri="{FF2B5EF4-FFF2-40B4-BE49-F238E27FC236}">
                <a16:creationId xmlns:a16="http://schemas.microsoft.com/office/drawing/2014/main" id="{6A3AC623-CB54-B0B3-25B1-5740E3444BBA}"/>
              </a:ext>
            </a:extLst>
          </p:cNvPr>
          <p:cNvSpPr txBox="1">
            <a:spLocks/>
          </p:cNvSpPr>
          <p:nvPr/>
        </p:nvSpPr>
        <p:spPr>
          <a:xfrm>
            <a:off x="1163152" y="4698178"/>
            <a:ext cx="4551848" cy="1300813"/>
          </a:xfrm>
          <a:prstGeom prst="rect">
            <a:avLst/>
          </a:prstGeom>
        </p:spPr>
        <p:txBody>
          <a:bodyPr vert="horz" wrap="square" lIns="0" tIns="312873" rIns="0" bIns="0" rtlCol="0">
            <a:spAutoFit/>
          </a:bodyPr>
          <a:lstStyle>
            <a:lvl1pPr>
              <a:defRPr sz="3300" b="1" i="0">
                <a:solidFill>
                  <a:schemeClr val="bg1"/>
                </a:solidFill>
                <a:latin typeface="Open Sans Extrabold"/>
                <a:ea typeface="+mj-ea"/>
                <a:cs typeface="Open Sans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20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WEDNESDAY</a:t>
            </a:r>
            <a:r>
              <a:rPr lang="en-US" sz="3200" i="0" dirty="0">
                <a:effectLst/>
                <a:latin typeface="Aptos Narrow" panose="020B0004020202020204" pitchFamily="34" charset="0"/>
              </a:rPr>
              <a:t>, </a:t>
            </a:r>
            <a:r>
              <a:rPr lang="en-US" sz="320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APRIL 2, 1:30–2:30PM CT</a:t>
            </a:r>
            <a:endParaRPr lang="en-US" sz="1800" spc="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object 46">
            <a:extLst>
              <a:ext uri="{FF2B5EF4-FFF2-40B4-BE49-F238E27FC236}">
                <a16:creationId xmlns:a16="http://schemas.microsoft.com/office/drawing/2014/main" id="{609E2513-8975-03D3-7C71-F3AD6C4CDD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86919" y="1828800"/>
            <a:ext cx="6509281" cy="1547035"/>
          </a:xfrm>
          <a:prstGeom prst="rect">
            <a:avLst/>
          </a:prstGeom>
        </p:spPr>
        <p:txBody>
          <a:bodyPr vert="horz" wrap="square" lIns="0" tIns="31287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spc="150" dirty="0"/>
              <a:t>JOIN</a:t>
            </a:r>
            <a:r>
              <a:rPr lang="en-US" sz="4000" spc="200" dirty="0"/>
              <a:t> US AT OUR AFFILIATE MEETING</a:t>
            </a:r>
            <a:endParaRPr sz="4000" spc="200" dirty="0"/>
          </a:p>
        </p:txBody>
      </p:sp>
      <p:sp>
        <p:nvSpPr>
          <p:cNvPr id="46" name="object 47">
            <a:extLst>
              <a:ext uri="{FF2B5EF4-FFF2-40B4-BE49-F238E27FC236}">
                <a16:creationId xmlns:a16="http://schemas.microsoft.com/office/drawing/2014/main" id="{A59BC679-A995-5152-510A-A583AFA4C305}"/>
              </a:ext>
            </a:extLst>
          </p:cNvPr>
          <p:cNvSpPr/>
          <p:nvPr/>
        </p:nvSpPr>
        <p:spPr>
          <a:xfrm>
            <a:off x="1070868" y="3047654"/>
            <a:ext cx="5750938" cy="408940"/>
          </a:xfrm>
          <a:custGeom>
            <a:avLst/>
            <a:gdLst/>
            <a:ahLst/>
            <a:cxnLst/>
            <a:rect l="l" t="t" r="r" b="b"/>
            <a:pathLst>
              <a:path w="5602605" h="408939">
                <a:moveTo>
                  <a:pt x="5602414" y="0"/>
                </a:moveTo>
                <a:lnTo>
                  <a:pt x="5599749" y="47161"/>
                </a:lnTo>
                <a:lnTo>
                  <a:pt x="5591950" y="92724"/>
                </a:lnTo>
                <a:lnTo>
                  <a:pt x="5579316" y="136385"/>
                </a:lnTo>
                <a:lnTo>
                  <a:pt x="5562144" y="177842"/>
                </a:lnTo>
                <a:lnTo>
                  <a:pt x="5540731" y="216791"/>
                </a:lnTo>
                <a:lnTo>
                  <a:pt x="5515374" y="252928"/>
                </a:lnTo>
                <a:lnTo>
                  <a:pt x="5486371" y="285950"/>
                </a:lnTo>
                <a:lnTo>
                  <a:pt x="5454018" y="315553"/>
                </a:lnTo>
                <a:lnTo>
                  <a:pt x="5418613" y="341434"/>
                </a:lnTo>
                <a:lnTo>
                  <a:pt x="5380454" y="363290"/>
                </a:lnTo>
                <a:lnTo>
                  <a:pt x="5339837" y="380818"/>
                </a:lnTo>
                <a:lnTo>
                  <a:pt x="5297059" y="393713"/>
                </a:lnTo>
                <a:lnTo>
                  <a:pt x="5252418" y="401672"/>
                </a:lnTo>
                <a:lnTo>
                  <a:pt x="5206212" y="404393"/>
                </a:lnTo>
                <a:lnTo>
                  <a:pt x="0" y="408762"/>
                </a:lnTo>
              </a:path>
            </a:pathLst>
          </a:custGeom>
          <a:ln w="9194">
            <a:solidFill>
              <a:srgbClr val="82ED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8386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076A45-B03A-E427-AF78-AE45145B6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8E2408E5-297B-5B3B-9839-3FDC9DC17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"/>
            <a:ext cx="12192000" cy="6858001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3CE0B1E8-4838-750E-E505-7F854E1C2164}"/>
              </a:ext>
            </a:extLst>
          </p:cNvPr>
          <p:cNvSpPr/>
          <p:nvPr/>
        </p:nvSpPr>
        <p:spPr>
          <a:xfrm>
            <a:off x="407544" y="320914"/>
            <a:ext cx="758190" cy="726440"/>
          </a:xfrm>
          <a:custGeom>
            <a:avLst/>
            <a:gdLst/>
            <a:ahLst/>
            <a:cxnLst/>
            <a:rect l="l" t="t" r="r" b="b"/>
            <a:pathLst>
              <a:path w="758190" h="726440">
                <a:moveTo>
                  <a:pt x="529283" y="607059"/>
                </a:moveTo>
                <a:lnTo>
                  <a:pt x="411453" y="607059"/>
                </a:lnTo>
                <a:lnTo>
                  <a:pt x="412519" y="614679"/>
                </a:lnTo>
                <a:lnTo>
                  <a:pt x="414474" y="627379"/>
                </a:lnTo>
                <a:lnTo>
                  <a:pt x="416288" y="640079"/>
                </a:lnTo>
                <a:lnTo>
                  <a:pt x="419717" y="651509"/>
                </a:lnTo>
                <a:lnTo>
                  <a:pt x="426515" y="661669"/>
                </a:lnTo>
                <a:lnTo>
                  <a:pt x="431259" y="670559"/>
                </a:lnTo>
                <a:lnTo>
                  <a:pt x="434249" y="679449"/>
                </a:lnTo>
                <a:lnTo>
                  <a:pt x="438105" y="687069"/>
                </a:lnTo>
                <a:lnTo>
                  <a:pt x="445450" y="692149"/>
                </a:lnTo>
                <a:lnTo>
                  <a:pt x="462554" y="698499"/>
                </a:lnTo>
                <a:lnTo>
                  <a:pt x="479053" y="706119"/>
                </a:lnTo>
                <a:lnTo>
                  <a:pt x="495855" y="712469"/>
                </a:lnTo>
                <a:lnTo>
                  <a:pt x="513865" y="713739"/>
                </a:lnTo>
                <a:lnTo>
                  <a:pt x="529525" y="716279"/>
                </a:lnTo>
                <a:lnTo>
                  <a:pt x="538730" y="723899"/>
                </a:lnTo>
                <a:lnTo>
                  <a:pt x="546314" y="726439"/>
                </a:lnTo>
                <a:lnTo>
                  <a:pt x="557109" y="718819"/>
                </a:lnTo>
                <a:lnTo>
                  <a:pt x="558947" y="715009"/>
                </a:lnTo>
                <a:lnTo>
                  <a:pt x="554643" y="704849"/>
                </a:lnTo>
                <a:lnTo>
                  <a:pt x="548413" y="694689"/>
                </a:lnTo>
                <a:lnTo>
                  <a:pt x="544472" y="687069"/>
                </a:lnTo>
                <a:lnTo>
                  <a:pt x="540408" y="681989"/>
                </a:lnTo>
                <a:lnTo>
                  <a:pt x="545603" y="674369"/>
                </a:lnTo>
                <a:lnTo>
                  <a:pt x="541869" y="668019"/>
                </a:lnTo>
                <a:lnTo>
                  <a:pt x="540147" y="662939"/>
                </a:lnTo>
                <a:lnTo>
                  <a:pt x="536962" y="657859"/>
                </a:lnTo>
                <a:lnTo>
                  <a:pt x="534970" y="651509"/>
                </a:lnTo>
                <a:lnTo>
                  <a:pt x="536827" y="646429"/>
                </a:lnTo>
                <a:lnTo>
                  <a:pt x="540202" y="631189"/>
                </a:lnTo>
                <a:lnTo>
                  <a:pt x="536344" y="629919"/>
                </a:lnTo>
                <a:lnTo>
                  <a:pt x="528858" y="629919"/>
                </a:lnTo>
                <a:lnTo>
                  <a:pt x="521346" y="619759"/>
                </a:lnTo>
                <a:lnTo>
                  <a:pt x="532647" y="619759"/>
                </a:lnTo>
                <a:lnTo>
                  <a:pt x="532720" y="618489"/>
                </a:lnTo>
                <a:lnTo>
                  <a:pt x="528153" y="610869"/>
                </a:lnTo>
                <a:lnTo>
                  <a:pt x="529283" y="607059"/>
                </a:lnTo>
                <a:close/>
              </a:path>
              <a:path w="758190" h="726440">
                <a:moveTo>
                  <a:pt x="532647" y="619759"/>
                </a:moveTo>
                <a:lnTo>
                  <a:pt x="521346" y="619759"/>
                </a:lnTo>
                <a:lnTo>
                  <a:pt x="528187" y="624839"/>
                </a:lnTo>
                <a:lnTo>
                  <a:pt x="532355" y="624839"/>
                </a:lnTo>
                <a:lnTo>
                  <a:pt x="532647" y="619759"/>
                </a:lnTo>
                <a:close/>
              </a:path>
              <a:path w="758190" h="726440">
                <a:moveTo>
                  <a:pt x="547687" y="607059"/>
                </a:moveTo>
                <a:lnTo>
                  <a:pt x="529283" y="607059"/>
                </a:lnTo>
                <a:lnTo>
                  <a:pt x="538580" y="619759"/>
                </a:lnTo>
                <a:lnTo>
                  <a:pt x="538698" y="622299"/>
                </a:lnTo>
                <a:lnTo>
                  <a:pt x="538757" y="623569"/>
                </a:lnTo>
                <a:lnTo>
                  <a:pt x="542254" y="622299"/>
                </a:lnTo>
                <a:lnTo>
                  <a:pt x="546222" y="613409"/>
                </a:lnTo>
                <a:lnTo>
                  <a:pt x="547687" y="607059"/>
                </a:lnTo>
                <a:close/>
              </a:path>
              <a:path w="758190" h="726440">
                <a:moveTo>
                  <a:pt x="388750" y="458469"/>
                </a:moveTo>
                <a:lnTo>
                  <a:pt x="242962" y="458469"/>
                </a:lnTo>
                <a:lnTo>
                  <a:pt x="245895" y="459739"/>
                </a:lnTo>
                <a:lnTo>
                  <a:pt x="260426" y="463549"/>
                </a:lnTo>
                <a:lnTo>
                  <a:pt x="290512" y="466089"/>
                </a:lnTo>
                <a:lnTo>
                  <a:pt x="303185" y="474979"/>
                </a:lnTo>
                <a:lnTo>
                  <a:pt x="310391" y="483869"/>
                </a:lnTo>
                <a:lnTo>
                  <a:pt x="319943" y="492759"/>
                </a:lnTo>
                <a:lnTo>
                  <a:pt x="329942" y="500379"/>
                </a:lnTo>
                <a:lnTo>
                  <a:pt x="338491" y="510539"/>
                </a:lnTo>
                <a:lnTo>
                  <a:pt x="346079" y="525779"/>
                </a:lnTo>
                <a:lnTo>
                  <a:pt x="353264" y="541019"/>
                </a:lnTo>
                <a:lnTo>
                  <a:pt x="360512" y="556259"/>
                </a:lnTo>
                <a:lnTo>
                  <a:pt x="368285" y="571499"/>
                </a:lnTo>
                <a:lnTo>
                  <a:pt x="377399" y="577849"/>
                </a:lnTo>
                <a:lnTo>
                  <a:pt x="383562" y="586739"/>
                </a:lnTo>
                <a:lnTo>
                  <a:pt x="389179" y="596899"/>
                </a:lnTo>
                <a:lnTo>
                  <a:pt x="396657" y="604519"/>
                </a:lnTo>
                <a:lnTo>
                  <a:pt x="400569" y="610869"/>
                </a:lnTo>
                <a:lnTo>
                  <a:pt x="411453" y="607059"/>
                </a:lnTo>
                <a:lnTo>
                  <a:pt x="547687" y="607059"/>
                </a:lnTo>
                <a:lnTo>
                  <a:pt x="548566" y="603249"/>
                </a:lnTo>
                <a:lnTo>
                  <a:pt x="547190" y="596899"/>
                </a:lnTo>
                <a:lnTo>
                  <a:pt x="544041" y="593089"/>
                </a:lnTo>
                <a:lnTo>
                  <a:pt x="535036" y="593089"/>
                </a:lnTo>
                <a:lnTo>
                  <a:pt x="534058" y="590549"/>
                </a:lnTo>
                <a:lnTo>
                  <a:pt x="538745" y="585469"/>
                </a:lnTo>
                <a:lnTo>
                  <a:pt x="557733" y="585469"/>
                </a:lnTo>
                <a:lnTo>
                  <a:pt x="558699" y="584199"/>
                </a:lnTo>
                <a:lnTo>
                  <a:pt x="561721" y="577849"/>
                </a:lnTo>
                <a:lnTo>
                  <a:pt x="563253" y="572769"/>
                </a:lnTo>
                <a:lnTo>
                  <a:pt x="554634" y="572769"/>
                </a:lnTo>
                <a:lnTo>
                  <a:pt x="557312" y="566419"/>
                </a:lnTo>
                <a:lnTo>
                  <a:pt x="560822" y="565149"/>
                </a:lnTo>
                <a:lnTo>
                  <a:pt x="572161" y="565149"/>
                </a:lnTo>
                <a:lnTo>
                  <a:pt x="574658" y="563879"/>
                </a:lnTo>
                <a:lnTo>
                  <a:pt x="576767" y="560069"/>
                </a:lnTo>
                <a:lnTo>
                  <a:pt x="577292" y="556259"/>
                </a:lnTo>
                <a:lnTo>
                  <a:pt x="580032" y="551179"/>
                </a:lnTo>
                <a:lnTo>
                  <a:pt x="591039" y="551179"/>
                </a:lnTo>
                <a:lnTo>
                  <a:pt x="592918" y="549909"/>
                </a:lnTo>
                <a:lnTo>
                  <a:pt x="597990" y="546099"/>
                </a:lnTo>
                <a:lnTo>
                  <a:pt x="596108" y="541019"/>
                </a:lnTo>
                <a:lnTo>
                  <a:pt x="589387" y="537209"/>
                </a:lnTo>
                <a:lnTo>
                  <a:pt x="584279" y="533399"/>
                </a:lnTo>
                <a:lnTo>
                  <a:pt x="587233" y="525779"/>
                </a:lnTo>
                <a:lnTo>
                  <a:pt x="637564" y="525779"/>
                </a:lnTo>
                <a:lnTo>
                  <a:pt x="645285" y="521969"/>
                </a:lnTo>
                <a:lnTo>
                  <a:pt x="653835" y="516889"/>
                </a:lnTo>
                <a:lnTo>
                  <a:pt x="662786" y="510539"/>
                </a:lnTo>
                <a:lnTo>
                  <a:pt x="669488" y="502919"/>
                </a:lnTo>
                <a:lnTo>
                  <a:pt x="671295" y="494029"/>
                </a:lnTo>
                <a:lnTo>
                  <a:pt x="668285" y="490219"/>
                </a:lnTo>
                <a:lnTo>
                  <a:pt x="677596" y="490219"/>
                </a:lnTo>
                <a:lnTo>
                  <a:pt x="678622" y="485139"/>
                </a:lnTo>
                <a:lnTo>
                  <a:pt x="690522" y="483869"/>
                </a:lnTo>
                <a:lnTo>
                  <a:pt x="687383" y="478789"/>
                </a:lnTo>
                <a:lnTo>
                  <a:pt x="391031" y="478789"/>
                </a:lnTo>
                <a:lnTo>
                  <a:pt x="383830" y="473709"/>
                </a:lnTo>
                <a:lnTo>
                  <a:pt x="388750" y="458469"/>
                </a:lnTo>
                <a:close/>
              </a:path>
              <a:path w="758190" h="726440">
                <a:moveTo>
                  <a:pt x="557733" y="585469"/>
                </a:moveTo>
                <a:lnTo>
                  <a:pt x="538745" y="585469"/>
                </a:lnTo>
                <a:lnTo>
                  <a:pt x="543215" y="591819"/>
                </a:lnTo>
                <a:lnTo>
                  <a:pt x="546593" y="589279"/>
                </a:lnTo>
                <a:lnTo>
                  <a:pt x="547990" y="586739"/>
                </a:lnTo>
                <a:lnTo>
                  <a:pt x="556768" y="586739"/>
                </a:lnTo>
                <a:lnTo>
                  <a:pt x="557733" y="585469"/>
                </a:lnTo>
                <a:close/>
              </a:path>
              <a:path w="758190" h="726440">
                <a:moveTo>
                  <a:pt x="556768" y="586739"/>
                </a:moveTo>
                <a:lnTo>
                  <a:pt x="548968" y="586739"/>
                </a:lnTo>
                <a:lnTo>
                  <a:pt x="550391" y="589279"/>
                </a:lnTo>
                <a:lnTo>
                  <a:pt x="554836" y="589279"/>
                </a:lnTo>
                <a:lnTo>
                  <a:pt x="556768" y="586739"/>
                </a:lnTo>
                <a:close/>
              </a:path>
              <a:path w="758190" h="726440">
                <a:moveTo>
                  <a:pt x="563637" y="571499"/>
                </a:moveTo>
                <a:lnTo>
                  <a:pt x="560150" y="571499"/>
                </a:lnTo>
                <a:lnTo>
                  <a:pt x="556364" y="572769"/>
                </a:lnTo>
                <a:lnTo>
                  <a:pt x="563253" y="572769"/>
                </a:lnTo>
                <a:lnTo>
                  <a:pt x="563637" y="571499"/>
                </a:lnTo>
                <a:close/>
              </a:path>
              <a:path w="758190" h="726440">
                <a:moveTo>
                  <a:pt x="572161" y="565149"/>
                </a:moveTo>
                <a:lnTo>
                  <a:pt x="560822" y="565149"/>
                </a:lnTo>
                <a:lnTo>
                  <a:pt x="562968" y="567689"/>
                </a:lnTo>
                <a:lnTo>
                  <a:pt x="564750" y="568959"/>
                </a:lnTo>
                <a:lnTo>
                  <a:pt x="567167" y="567689"/>
                </a:lnTo>
                <a:lnTo>
                  <a:pt x="572161" y="565149"/>
                </a:lnTo>
                <a:close/>
              </a:path>
              <a:path w="758190" h="726440">
                <a:moveTo>
                  <a:pt x="591039" y="551179"/>
                </a:moveTo>
                <a:lnTo>
                  <a:pt x="580032" y="551179"/>
                </a:lnTo>
                <a:lnTo>
                  <a:pt x="582511" y="556259"/>
                </a:lnTo>
                <a:lnTo>
                  <a:pt x="587282" y="553719"/>
                </a:lnTo>
                <a:lnTo>
                  <a:pt x="591039" y="551179"/>
                </a:lnTo>
                <a:close/>
              </a:path>
              <a:path w="758190" h="726440">
                <a:moveTo>
                  <a:pt x="634126" y="527049"/>
                </a:moveTo>
                <a:lnTo>
                  <a:pt x="597000" y="527049"/>
                </a:lnTo>
                <a:lnTo>
                  <a:pt x="598358" y="530859"/>
                </a:lnTo>
                <a:lnTo>
                  <a:pt x="599514" y="539749"/>
                </a:lnTo>
                <a:lnTo>
                  <a:pt x="605280" y="530859"/>
                </a:lnTo>
                <a:lnTo>
                  <a:pt x="609230" y="528319"/>
                </a:lnTo>
                <a:lnTo>
                  <a:pt x="630688" y="528319"/>
                </a:lnTo>
                <a:lnTo>
                  <a:pt x="634126" y="527049"/>
                </a:lnTo>
                <a:close/>
              </a:path>
              <a:path w="758190" h="726440">
                <a:moveTo>
                  <a:pt x="630688" y="528319"/>
                </a:moveTo>
                <a:lnTo>
                  <a:pt x="609230" y="528319"/>
                </a:lnTo>
                <a:lnTo>
                  <a:pt x="610647" y="529589"/>
                </a:lnTo>
                <a:lnTo>
                  <a:pt x="609869" y="534669"/>
                </a:lnTo>
                <a:lnTo>
                  <a:pt x="610614" y="538479"/>
                </a:lnTo>
                <a:lnTo>
                  <a:pt x="616596" y="535939"/>
                </a:lnTo>
                <a:lnTo>
                  <a:pt x="623938" y="532129"/>
                </a:lnTo>
                <a:lnTo>
                  <a:pt x="630688" y="528319"/>
                </a:lnTo>
                <a:close/>
              </a:path>
              <a:path w="758190" h="726440">
                <a:moveTo>
                  <a:pt x="637564" y="525779"/>
                </a:moveTo>
                <a:lnTo>
                  <a:pt x="587233" y="525779"/>
                </a:lnTo>
                <a:lnTo>
                  <a:pt x="590518" y="534669"/>
                </a:lnTo>
                <a:lnTo>
                  <a:pt x="592789" y="535939"/>
                </a:lnTo>
                <a:lnTo>
                  <a:pt x="595641" y="533399"/>
                </a:lnTo>
                <a:lnTo>
                  <a:pt x="596034" y="533399"/>
                </a:lnTo>
                <a:lnTo>
                  <a:pt x="597000" y="527049"/>
                </a:lnTo>
                <a:lnTo>
                  <a:pt x="634126" y="527049"/>
                </a:lnTo>
                <a:lnTo>
                  <a:pt x="637564" y="525779"/>
                </a:lnTo>
                <a:close/>
              </a:path>
              <a:path w="758190" h="726440">
                <a:moveTo>
                  <a:pt x="383322" y="0"/>
                </a:moveTo>
                <a:lnTo>
                  <a:pt x="200594" y="0"/>
                </a:lnTo>
                <a:lnTo>
                  <a:pt x="200364" y="31749"/>
                </a:lnTo>
                <a:lnTo>
                  <a:pt x="200412" y="146049"/>
                </a:lnTo>
                <a:lnTo>
                  <a:pt x="200537" y="184149"/>
                </a:lnTo>
                <a:lnTo>
                  <a:pt x="200660" y="217169"/>
                </a:lnTo>
                <a:lnTo>
                  <a:pt x="200777" y="295909"/>
                </a:lnTo>
                <a:lnTo>
                  <a:pt x="200899" y="306069"/>
                </a:lnTo>
                <a:lnTo>
                  <a:pt x="4189" y="306069"/>
                </a:lnTo>
                <a:lnTo>
                  <a:pt x="205" y="308609"/>
                </a:lnTo>
                <a:lnTo>
                  <a:pt x="51" y="312419"/>
                </a:lnTo>
                <a:lnTo>
                  <a:pt x="0" y="313689"/>
                </a:lnTo>
                <a:lnTo>
                  <a:pt x="3587" y="318769"/>
                </a:lnTo>
                <a:lnTo>
                  <a:pt x="10983" y="325119"/>
                </a:lnTo>
                <a:lnTo>
                  <a:pt x="14416" y="334009"/>
                </a:lnTo>
                <a:lnTo>
                  <a:pt x="18100" y="341629"/>
                </a:lnTo>
                <a:lnTo>
                  <a:pt x="23087" y="346709"/>
                </a:lnTo>
                <a:lnTo>
                  <a:pt x="30427" y="347979"/>
                </a:lnTo>
                <a:lnTo>
                  <a:pt x="43067" y="363219"/>
                </a:lnTo>
                <a:lnTo>
                  <a:pt x="57581" y="378459"/>
                </a:lnTo>
                <a:lnTo>
                  <a:pt x="73299" y="391159"/>
                </a:lnTo>
                <a:lnTo>
                  <a:pt x="89546" y="403859"/>
                </a:lnTo>
                <a:lnTo>
                  <a:pt x="92175" y="403859"/>
                </a:lnTo>
                <a:lnTo>
                  <a:pt x="92162" y="405129"/>
                </a:lnTo>
                <a:lnTo>
                  <a:pt x="91171" y="407669"/>
                </a:lnTo>
                <a:lnTo>
                  <a:pt x="91461" y="414019"/>
                </a:lnTo>
                <a:lnTo>
                  <a:pt x="94262" y="420369"/>
                </a:lnTo>
                <a:lnTo>
                  <a:pt x="97985" y="425449"/>
                </a:lnTo>
                <a:lnTo>
                  <a:pt x="101039" y="431799"/>
                </a:lnTo>
                <a:lnTo>
                  <a:pt x="111186" y="468629"/>
                </a:lnTo>
                <a:lnTo>
                  <a:pt x="120189" y="472439"/>
                </a:lnTo>
                <a:lnTo>
                  <a:pt x="126941" y="478789"/>
                </a:lnTo>
                <a:lnTo>
                  <a:pt x="133178" y="486409"/>
                </a:lnTo>
                <a:lnTo>
                  <a:pt x="140638" y="494029"/>
                </a:lnTo>
                <a:lnTo>
                  <a:pt x="151121" y="496569"/>
                </a:lnTo>
                <a:lnTo>
                  <a:pt x="161074" y="501649"/>
                </a:lnTo>
                <a:lnTo>
                  <a:pt x="170629" y="507999"/>
                </a:lnTo>
                <a:lnTo>
                  <a:pt x="179919" y="514349"/>
                </a:lnTo>
                <a:lnTo>
                  <a:pt x="188221" y="518159"/>
                </a:lnTo>
                <a:lnTo>
                  <a:pt x="193719" y="518159"/>
                </a:lnTo>
                <a:lnTo>
                  <a:pt x="197762" y="514349"/>
                </a:lnTo>
                <a:lnTo>
                  <a:pt x="201699" y="506729"/>
                </a:lnTo>
                <a:lnTo>
                  <a:pt x="208350" y="499109"/>
                </a:lnTo>
                <a:lnTo>
                  <a:pt x="212518" y="488949"/>
                </a:lnTo>
                <a:lnTo>
                  <a:pt x="215903" y="478789"/>
                </a:lnTo>
                <a:lnTo>
                  <a:pt x="220203" y="468629"/>
                </a:lnTo>
                <a:lnTo>
                  <a:pt x="224691" y="466089"/>
                </a:lnTo>
                <a:lnTo>
                  <a:pt x="236600" y="466089"/>
                </a:lnTo>
                <a:lnTo>
                  <a:pt x="241095" y="464819"/>
                </a:lnTo>
                <a:lnTo>
                  <a:pt x="242962" y="458469"/>
                </a:lnTo>
                <a:lnTo>
                  <a:pt x="388750" y="458469"/>
                </a:lnTo>
                <a:lnTo>
                  <a:pt x="410068" y="392429"/>
                </a:lnTo>
                <a:lnTo>
                  <a:pt x="409243" y="389889"/>
                </a:lnTo>
                <a:lnTo>
                  <a:pt x="340561" y="340359"/>
                </a:lnTo>
                <a:lnTo>
                  <a:pt x="343317" y="331469"/>
                </a:lnTo>
                <a:lnTo>
                  <a:pt x="428204" y="331469"/>
                </a:lnTo>
                <a:lnTo>
                  <a:pt x="430363" y="330199"/>
                </a:lnTo>
                <a:lnTo>
                  <a:pt x="456588" y="248919"/>
                </a:lnTo>
                <a:lnTo>
                  <a:pt x="719525" y="248919"/>
                </a:lnTo>
                <a:lnTo>
                  <a:pt x="719202" y="243839"/>
                </a:lnTo>
                <a:lnTo>
                  <a:pt x="717633" y="217169"/>
                </a:lnTo>
                <a:lnTo>
                  <a:pt x="714424" y="191769"/>
                </a:lnTo>
                <a:lnTo>
                  <a:pt x="712751" y="190499"/>
                </a:lnTo>
                <a:lnTo>
                  <a:pt x="537056" y="190499"/>
                </a:lnTo>
                <a:lnTo>
                  <a:pt x="535049" y="181609"/>
                </a:lnTo>
                <a:lnTo>
                  <a:pt x="500695" y="181609"/>
                </a:lnTo>
                <a:lnTo>
                  <a:pt x="494942" y="179069"/>
                </a:lnTo>
                <a:lnTo>
                  <a:pt x="491996" y="177799"/>
                </a:lnTo>
                <a:lnTo>
                  <a:pt x="492758" y="175259"/>
                </a:lnTo>
                <a:lnTo>
                  <a:pt x="492656" y="173989"/>
                </a:lnTo>
                <a:lnTo>
                  <a:pt x="492555" y="172719"/>
                </a:lnTo>
                <a:lnTo>
                  <a:pt x="483004" y="172719"/>
                </a:lnTo>
                <a:lnTo>
                  <a:pt x="483811" y="168909"/>
                </a:lnTo>
                <a:lnTo>
                  <a:pt x="466113" y="168909"/>
                </a:lnTo>
                <a:lnTo>
                  <a:pt x="461554" y="166369"/>
                </a:lnTo>
                <a:lnTo>
                  <a:pt x="456726" y="162559"/>
                </a:lnTo>
                <a:lnTo>
                  <a:pt x="440228" y="162559"/>
                </a:lnTo>
                <a:lnTo>
                  <a:pt x="437913" y="161289"/>
                </a:lnTo>
                <a:lnTo>
                  <a:pt x="421435" y="161289"/>
                </a:lnTo>
                <a:lnTo>
                  <a:pt x="420838" y="154939"/>
                </a:lnTo>
                <a:lnTo>
                  <a:pt x="420132" y="151129"/>
                </a:lnTo>
                <a:lnTo>
                  <a:pt x="416688" y="146049"/>
                </a:lnTo>
                <a:lnTo>
                  <a:pt x="401565" y="146049"/>
                </a:lnTo>
                <a:lnTo>
                  <a:pt x="393341" y="144779"/>
                </a:lnTo>
                <a:lnTo>
                  <a:pt x="387248" y="140969"/>
                </a:lnTo>
                <a:lnTo>
                  <a:pt x="384897" y="134619"/>
                </a:lnTo>
                <a:lnTo>
                  <a:pt x="384881" y="69849"/>
                </a:lnTo>
                <a:lnTo>
                  <a:pt x="384372" y="31749"/>
                </a:lnTo>
                <a:lnTo>
                  <a:pt x="383322" y="0"/>
                </a:lnTo>
                <a:close/>
              </a:path>
              <a:path w="758190" h="726440">
                <a:moveTo>
                  <a:pt x="677596" y="490219"/>
                </a:moveTo>
                <a:lnTo>
                  <a:pt x="668285" y="490219"/>
                </a:lnTo>
                <a:lnTo>
                  <a:pt x="676743" y="495299"/>
                </a:lnTo>
                <a:lnTo>
                  <a:pt x="677340" y="491489"/>
                </a:lnTo>
                <a:lnTo>
                  <a:pt x="677596" y="490219"/>
                </a:lnTo>
                <a:close/>
              </a:path>
              <a:path w="758190" h="726440">
                <a:moveTo>
                  <a:pt x="462367" y="427989"/>
                </a:moveTo>
                <a:lnTo>
                  <a:pt x="459700" y="427989"/>
                </a:lnTo>
                <a:lnTo>
                  <a:pt x="391031" y="478789"/>
                </a:lnTo>
                <a:lnTo>
                  <a:pt x="531048" y="478789"/>
                </a:lnTo>
                <a:lnTo>
                  <a:pt x="462367" y="427989"/>
                </a:lnTo>
                <a:close/>
              </a:path>
              <a:path w="758190" h="726440">
                <a:moveTo>
                  <a:pt x="719525" y="248919"/>
                </a:moveTo>
                <a:lnTo>
                  <a:pt x="465478" y="248919"/>
                </a:lnTo>
                <a:lnTo>
                  <a:pt x="491717" y="330199"/>
                </a:lnTo>
                <a:lnTo>
                  <a:pt x="493863" y="331469"/>
                </a:lnTo>
                <a:lnTo>
                  <a:pt x="578762" y="331469"/>
                </a:lnTo>
                <a:lnTo>
                  <a:pt x="581506" y="340359"/>
                </a:lnTo>
                <a:lnTo>
                  <a:pt x="512824" y="389889"/>
                </a:lnTo>
                <a:lnTo>
                  <a:pt x="511998" y="392429"/>
                </a:lnTo>
                <a:lnTo>
                  <a:pt x="538237" y="473709"/>
                </a:lnTo>
                <a:lnTo>
                  <a:pt x="531048" y="478789"/>
                </a:lnTo>
                <a:lnTo>
                  <a:pt x="687383" y="478789"/>
                </a:lnTo>
                <a:lnTo>
                  <a:pt x="686598" y="477519"/>
                </a:lnTo>
                <a:lnTo>
                  <a:pt x="685049" y="476249"/>
                </a:lnTo>
                <a:lnTo>
                  <a:pt x="681886" y="473709"/>
                </a:lnTo>
                <a:lnTo>
                  <a:pt x="684363" y="472439"/>
                </a:lnTo>
                <a:lnTo>
                  <a:pt x="687239" y="468629"/>
                </a:lnTo>
                <a:lnTo>
                  <a:pt x="676730" y="468629"/>
                </a:lnTo>
                <a:lnTo>
                  <a:pt x="680426" y="463549"/>
                </a:lnTo>
                <a:lnTo>
                  <a:pt x="682471" y="458469"/>
                </a:lnTo>
                <a:lnTo>
                  <a:pt x="674673" y="457199"/>
                </a:lnTo>
                <a:lnTo>
                  <a:pt x="673276" y="453389"/>
                </a:lnTo>
                <a:lnTo>
                  <a:pt x="688229" y="453389"/>
                </a:lnTo>
                <a:lnTo>
                  <a:pt x="688841" y="452119"/>
                </a:lnTo>
                <a:lnTo>
                  <a:pt x="692591" y="450849"/>
                </a:lnTo>
                <a:lnTo>
                  <a:pt x="745343" y="450849"/>
                </a:lnTo>
                <a:lnTo>
                  <a:pt x="745925" y="449579"/>
                </a:lnTo>
                <a:lnTo>
                  <a:pt x="743570" y="444499"/>
                </a:lnTo>
                <a:lnTo>
                  <a:pt x="743187" y="438149"/>
                </a:lnTo>
                <a:lnTo>
                  <a:pt x="750847" y="429259"/>
                </a:lnTo>
                <a:lnTo>
                  <a:pt x="752270" y="422909"/>
                </a:lnTo>
                <a:lnTo>
                  <a:pt x="755724" y="414019"/>
                </a:lnTo>
                <a:lnTo>
                  <a:pt x="746237" y="405129"/>
                </a:lnTo>
                <a:lnTo>
                  <a:pt x="755026" y="398779"/>
                </a:lnTo>
                <a:lnTo>
                  <a:pt x="750809" y="394969"/>
                </a:lnTo>
                <a:lnTo>
                  <a:pt x="752700" y="382269"/>
                </a:lnTo>
                <a:lnTo>
                  <a:pt x="756504" y="368299"/>
                </a:lnTo>
                <a:lnTo>
                  <a:pt x="758162" y="355599"/>
                </a:lnTo>
                <a:lnTo>
                  <a:pt x="754265" y="347979"/>
                </a:lnTo>
                <a:lnTo>
                  <a:pt x="745691" y="347979"/>
                </a:lnTo>
                <a:lnTo>
                  <a:pt x="743570" y="344169"/>
                </a:lnTo>
                <a:lnTo>
                  <a:pt x="748282" y="336549"/>
                </a:lnTo>
                <a:lnTo>
                  <a:pt x="741322" y="331469"/>
                </a:lnTo>
                <a:lnTo>
                  <a:pt x="740649" y="326389"/>
                </a:lnTo>
                <a:lnTo>
                  <a:pt x="737843" y="318769"/>
                </a:lnTo>
                <a:lnTo>
                  <a:pt x="735294" y="312419"/>
                </a:lnTo>
                <a:lnTo>
                  <a:pt x="732221" y="307339"/>
                </a:lnTo>
                <a:lnTo>
                  <a:pt x="728622" y="302259"/>
                </a:lnTo>
                <a:lnTo>
                  <a:pt x="724495" y="295909"/>
                </a:lnTo>
                <a:lnTo>
                  <a:pt x="720900" y="270509"/>
                </a:lnTo>
                <a:lnTo>
                  <a:pt x="719525" y="248919"/>
                </a:lnTo>
                <a:close/>
              </a:path>
              <a:path w="758190" h="726440">
                <a:moveTo>
                  <a:pt x="717627" y="463549"/>
                </a:moveTo>
                <a:lnTo>
                  <a:pt x="705889" y="463549"/>
                </a:lnTo>
                <a:lnTo>
                  <a:pt x="703743" y="466089"/>
                </a:lnTo>
                <a:lnTo>
                  <a:pt x="697383" y="471169"/>
                </a:lnTo>
                <a:lnTo>
                  <a:pt x="693677" y="474979"/>
                </a:lnTo>
                <a:lnTo>
                  <a:pt x="699489" y="474979"/>
                </a:lnTo>
                <a:lnTo>
                  <a:pt x="710595" y="468629"/>
                </a:lnTo>
                <a:lnTo>
                  <a:pt x="717627" y="463549"/>
                </a:lnTo>
                <a:close/>
              </a:path>
              <a:path w="758190" h="726440">
                <a:moveTo>
                  <a:pt x="688198" y="467359"/>
                </a:moveTo>
                <a:lnTo>
                  <a:pt x="676730" y="468629"/>
                </a:lnTo>
                <a:lnTo>
                  <a:pt x="687239" y="468629"/>
                </a:lnTo>
                <a:lnTo>
                  <a:pt x="688198" y="467359"/>
                </a:lnTo>
                <a:close/>
              </a:path>
              <a:path w="758190" h="726440">
                <a:moveTo>
                  <a:pt x="745343" y="450849"/>
                </a:moveTo>
                <a:lnTo>
                  <a:pt x="692591" y="450849"/>
                </a:lnTo>
                <a:lnTo>
                  <a:pt x="695176" y="454659"/>
                </a:lnTo>
                <a:lnTo>
                  <a:pt x="694129" y="461009"/>
                </a:lnTo>
                <a:lnTo>
                  <a:pt x="692882" y="466089"/>
                </a:lnTo>
                <a:lnTo>
                  <a:pt x="696033" y="466089"/>
                </a:lnTo>
                <a:lnTo>
                  <a:pt x="701171" y="464819"/>
                </a:lnTo>
                <a:lnTo>
                  <a:pt x="705889" y="463549"/>
                </a:lnTo>
                <a:lnTo>
                  <a:pt x="717627" y="463549"/>
                </a:lnTo>
                <a:lnTo>
                  <a:pt x="721144" y="461009"/>
                </a:lnTo>
                <a:lnTo>
                  <a:pt x="732037" y="454659"/>
                </a:lnTo>
                <a:lnTo>
                  <a:pt x="744180" y="453389"/>
                </a:lnTo>
                <a:lnTo>
                  <a:pt x="745343" y="450849"/>
                </a:lnTo>
                <a:close/>
              </a:path>
              <a:path w="758190" h="726440">
                <a:moveTo>
                  <a:pt x="688229" y="453389"/>
                </a:moveTo>
                <a:lnTo>
                  <a:pt x="678610" y="453389"/>
                </a:lnTo>
                <a:lnTo>
                  <a:pt x="681683" y="457199"/>
                </a:lnTo>
                <a:lnTo>
                  <a:pt x="686395" y="457199"/>
                </a:lnTo>
                <a:lnTo>
                  <a:pt x="688229" y="453389"/>
                </a:lnTo>
                <a:close/>
              </a:path>
              <a:path w="758190" h="726440">
                <a:moveTo>
                  <a:pt x="753616" y="346709"/>
                </a:moveTo>
                <a:lnTo>
                  <a:pt x="745691" y="347979"/>
                </a:lnTo>
                <a:lnTo>
                  <a:pt x="754265" y="347979"/>
                </a:lnTo>
                <a:lnTo>
                  <a:pt x="753616" y="346709"/>
                </a:lnTo>
                <a:close/>
              </a:path>
              <a:path w="758190" h="726440">
                <a:moveTo>
                  <a:pt x="548549" y="171449"/>
                </a:moveTo>
                <a:lnTo>
                  <a:pt x="545349" y="173989"/>
                </a:lnTo>
                <a:lnTo>
                  <a:pt x="545907" y="176529"/>
                </a:lnTo>
                <a:lnTo>
                  <a:pt x="545802" y="177799"/>
                </a:lnTo>
                <a:lnTo>
                  <a:pt x="545696" y="179069"/>
                </a:lnTo>
                <a:lnTo>
                  <a:pt x="545590" y="180339"/>
                </a:lnTo>
                <a:lnTo>
                  <a:pt x="538935" y="181609"/>
                </a:lnTo>
                <a:lnTo>
                  <a:pt x="540599" y="186689"/>
                </a:lnTo>
                <a:lnTo>
                  <a:pt x="537056" y="190499"/>
                </a:lnTo>
                <a:lnTo>
                  <a:pt x="712751" y="190499"/>
                </a:lnTo>
                <a:lnTo>
                  <a:pt x="711079" y="189229"/>
                </a:lnTo>
                <a:lnTo>
                  <a:pt x="695604" y="189229"/>
                </a:lnTo>
                <a:lnTo>
                  <a:pt x="694378" y="187959"/>
                </a:lnTo>
                <a:lnTo>
                  <a:pt x="584185" y="187959"/>
                </a:lnTo>
                <a:lnTo>
                  <a:pt x="580617" y="184149"/>
                </a:lnTo>
                <a:lnTo>
                  <a:pt x="569736" y="177799"/>
                </a:lnTo>
                <a:lnTo>
                  <a:pt x="560312" y="177799"/>
                </a:lnTo>
                <a:lnTo>
                  <a:pt x="550416" y="172719"/>
                </a:lnTo>
                <a:lnTo>
                  <a:pt x="548549" y="171449"/>
                </a:lnTo>
                <a:close/>
              </a:path>
              <a:path w="758190" h="726440">
                <a:moveTo>
                  <a:pt x="709406" y="187959"/>
                </a:moveTo>
                <a:lnTo>
                  <a:pt x="702486" y="187959"/>
                </a:lnTo>
                <a:lnTo>
                  <a:pt x="695604" y="189229"/>
                </a:lnTo>
                <a:lnTo>
                  <a:pt x="711079" y="189229"/>
                </a:lnTo>
                <a:lnTo>
                  <a:pt x="709406" y="187959"/>
                </a:lnTo>
                <a:close/>
              </a:path>
              <a:path w="758190" h="726440">
                <a:moveTo>
                  <a:pt x="647228" y="166369"/>
                </a:moveTo>
                <a:lnTo>
                  <a:pt x="641399" y="171449"/>
                </a:lnTo>
                <a:lnTo>
                  <a:pt x="634109" y="173989"/>
                </a:lnTo>
                <a:lnTo>
                  <a:pt x="604226" y="173989"/>
                </a:lnTo>
                <a:lnTo>
                  <a:pt x="596669" y="175259"/>
                </a:lnTo>
                <a:lnTo>
                  <a:pt x="593723" y="182879"/>
                </a:lnTo>
                <a:lnTo>
                  <a:pt x="583748" y="182879"/>
                </a:lnTo>
                <a:lnTo>
                  <a:pt x="584076" y="186689"/>
                </a:lnTo>
                <a:lnTo>
                  <a:pt x="584185" y="187959"/>
                </a:lnTo>
                <a:lnTo>
                  <a:pt x="694378" y="187959"/>
                </a:lnTo>
                <a:lnTo>
                  <a:pt x="690700" y="184149"/>
                </a:lnTo>
                <a:lnTo>
                  <a:pt x="684732" y="182879"/>
                </a:lnTo>
                <a:lnTo>
                  <a:pt x="586649" y="182879"/>
                </a:lnTo>
                <a:lnTo>
                  <a:pt x="583639" y="181609"/>
                </a:lnTo>
                <a:lnTo>
                  <a:pt x="678764" y="181609"/>
                </a:lnTo>
                <a:lnTo>
                  <a:pt x="667935" y="176529"/>
                </a:lnTo>
                <a:lnTo>
                  <a:pt x="647228" y="166369"/>
                </a:lnTo>
                <a:close/>
              </a:path>
              <a:path w="758190" h="726440">
                <a:moveTo>
                  <a:pt x="510347" y="167639"/>
                </a:moveTo>
                <a:lnTo>
                  <a:pt x="506093" y="172719"/>
                </a:lnTo>
                <a:lnTo>
                  <a:pt x="502181" y="175259"/>
                </a:lnTo>
                <a:lnTo>
                  <a:pt x="500695" y="181609"/>
                </a:lnTo>
                <a:lnTo>
                  <a:pt x="535049" y="181609"/>
                </a:lnTo>
                <a:lnTo>
                  <a:pt x="536046" y="180339"/>
                </a:lnTo>
                <a:lnTo>
                  <a:pt x="524700" y="180339"/>
                </a:lnTo>
                <a:lnTo>
                  <a:pt x="522070" y="179069"/>
                </a:lnTo>
                <a:lnTo>
                  <a:pt x="522180" y="176529"/>
                </a:lnTo>
                <a:lnTo>
                  <a:pt x="511236" y="176529"/>
                </a:lnTo>
                <a:lnTo>
                  <a:pt x="510347" y="167639"/>
                </a:lnTo>
                <a:close/>
              </a:path>
              <a:path w="758190" h="726440">
                <a:moveTo>
                  <a:pt x="534191" y="173989"/>
                </a:moveTo>
                <a:lnTo>
                  <a:pt x="529409" y="176529"/>
                </a:lnTo>
                <a:lnTo>
                  <a:pt x="524700" y="180339"/>
                </a:lnTo>
                <a:lnTo>
                  <a:pt x="536046" y="180339"/>
                </a:lnTo>
                <a:lnTo>
                  <a:pt x="537043" y="179069"/>
                </a:lnTo>
                <a:lnTo>
                  <a:pt x="534191" y="173989"/>
                </a:lnTo>
                <a:close/>
              </a:path>
              <a:path w="758190" h="726440">
                <a:moveTo>
                  <a:pt x="565384" y="175259"/>
                </a:moveTo>
                <a:lnTo>
                  <a:pt x="561959" y="175259"/>
                </a:lnTo>
                <a:lnTo>
                  <a:pt x="560312" y="177799"/>
                </a:lnTo>
                <a:lnTo>
                  <a:pt x="569736" y="177799"/>
                </a:lnTo>
                <a:lnTo>
                  <a:pt x="565384" y="175259"/>
                </a:lnTo>
                <a:close/>
              </a:path>
              <a:path w="758190" h="726440">
                <a:moveTo>
                  <a:pt x="518056" y="173989"/>
                </a:moveTo>
                <a:lnTo>
                  <a:pt x="515364" y="175259"/>
                </a:lnTo>
                <a:lnTo>
                  <a:pt x="511236" y="176529"/>
                </a:lnTo>
                <a:lnTo>
                  <a:pt x="522180" y="176529"/>
                </a:lnTo>
                <a:lnTo>
                  <a:pt x="522235" y="175259"/>
                </a:lnTo>
                <a:lnTo>
                  <a:pt x="518056" y="173989"/>
                </a:lnTo>
                <a:close/>
              </a:path>
              <a:path w="758190" h="726440">
                <a:moveTo>
                  <a:pt x="625638" y="170179"/>
                </a:moveTo>
                <a:lnTo>
                  <a:pt x="617218" y="171449"/>
                </a:lnTo>
                <a:lnTo>
                  <a:pt x="612379" y="173989"/>
                </a:lnTo>
                <a:lnTo>
                  <a:pt x="634109" y="173989"/>
                </a:lnTo>
                <a:lnTo>
                  <a:pt x="625638" y="170179"/>
                </a:lnTo>
                <a:close/>
              </a:path>
              <a:path w="758190" h="726440">
                <a:moveTo>
                  <a:pt x="491196" y="168909"/>
                </a:moveTo>
                <a:lnTo>
                  <a:pt x="483004" y="172719"/>
                </a:lnTo>
                <a:lnTo>
                  <a:pt x="492555" y="172719"/>
                </a:lnTo>
                <a:lnTo>
                  <a:pt x="491196" y="168909"/>
                </a:lnTo>
                <a:close/>
              </a:path>
              <a:path w="758190" h="726440">
                <a:moveTo>
                  <a:pt x="466431" y="158749"/>
                </a:moveTo>
                <a:lnTo>
                  <a:pt x="466351" y="161289"/>
                </a:lnTo>
                <a:lnTo>
                  <a:pt x="466232" y="165099"/>
                </a:lnTo>
                <a:lnTo>
                  <a:pt x="466113" y="168909"/>
                </a:lnTo>
                <a:lnTo>
                  <a:pt x="483811" y="168909"/>
                </a:lnTo>
                <a:lnTo>
                  <a:pt x="484617" y="165099"/>
                </a:lnTo>
                <a:lnTo>
                  <a:pt x="483756" y="162559"/>
                </a:lnTo>
                <a:lnTo>
                  <a:pt x="475538" y="162559"/>
                </a:lnTo>
                <a:lnTo>
                  <a:pt x="471460" y="161289"/>
                </a:lnTo>
                <a:lnTo>
                  <a:pt x="466431" y="158749"/>
                </a:lnTo>
                <a:close/>
              </a:path>
              <a:path w="758190" h="726440">
                <a:moveTo>
                  <a:pt x="455117" y="161289"/>
                </a:moveTo>
                <a:lnTo>
                  <a:pt x="447757" y="162559"/>
                </a:lnTo>
                <a:lnTo>
                  <a:pt x="456726" y="162559"/>
                </a:lnTo>
                <a:lnTo>
                  <a:pt x="455117" y="161289"/>
                </a:lnTo>
                <a:close/>
              </a:path>
              <a:path w="758190" h="726440">
                <a:moveTo>
                  <a:pt x="483326" y="161289"/>
                </a:moveTo>
                <a:lnTo>
                  <a:pt x="479896" y="161289"/>
                </a:lnTo>
                <a:lnTo>
                  <a:pt x="475538" y="162559"/>
                </a:lnTo>
                <a:lnTo>
                  <a:pt x="483756" y="162559"/>
                </a:lnTo>
                <a:lnTo>
                  <a:pt x="483326" y="161289"/>
                </a:lnTo>
                <a:close/>
              </a:path>
              <a:path w="758190" h="726440">
                <a:moveTo>
                  <a:pt x="429474" y="157479"/>
                </a:moveTo>
                <a:lnTo>
                  <a:pt x="421435" y="161289"/>
                </a:lnTo>
                <a:lnTo>
                  <a:pt x="437913" y="161289"/>
                </a:lnTo>
                <a:lnTo>
                  <a:pt x="433284" y="158749"/>
                </a:lnTo>
                <a:lnTo>
                  <a:pt x="429474" y="157479"/>
                </a:lnTo>
                <a:close/>
              </a:path>
              <a:path w="758190" h="726440">
                <a:moveTo>
                  <a:pt x="412687" y="142239"/>
                </a:moveTo>
                <a:lnTo>
                  <a:pt x="410310" y="143509"/>
                </a:lnTo>
                <a:lnTo>
                  <a:pt x="401565" y="146049"/>
                </a:lnTo>
                <a:lnTo>
                  <a:pt x="416688" y="146049"/>
                </a:lnTo>
                <a:lnTo>
                  <a:pt x="412687" y="142239"/>
                </a:lnTo>
                <a:close/>
              </a:path>
            </a:pathLst>
          </a:custGeom>
          <a:solidFill>
            <a:srgbClr val="82EDA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06DFF25-FB4A-4036-3A17-A1815C8CE6DB}"/>
              </a:ext>
            </a:extLst>
          </p:cNvPr>
          <p:cNvGrpSpPr/>
          <p:nvPr/>
        </p:nvGrpSpPr>
        <p:grpSpPr>
          <a:xfrm>
            <a:off x="1389583" y="561009"/>
            <a:ext cx="3396849" cy="195580"/>
            <a:chOff x="1389583" y="561009"/>
            <a:chExt cx="3396849" cy="195580"/>
          </a:xfrm>
        </p:grpSpPr>
        <p:grpSp>
          <p:nvGrpSpPr>
            <p:cNvPr id="4" name="object 4">
              <a:extLst>
                <a:ext uri="{FF2B5EF4-FFF2-40B4-BE49-F238E27FC236}">
                  <a16:creationId xmlns:a16="http://schemas.microsoft.com/office/drawing/2014/main" id="{9A0C9161-42F6-C51C-DE18-B53B9D68A0F8}"/>
                </a:ext>
              </a:extLst>
            </p:cNvPr>
            <p:cNvGrpSpPr/>
            <p:nvPr/>
          </p:nvGrpSpPr>
          <p:grpSpPr>
            <a:xfrm>
              <a:off x="1389583" y="567643"/>
              <a:ext cx="596265" cy="144780"/>
              <a:chOff x="1389583" y="567643"/>
              <a:chExt cx="596265" cy="144780"/>
            </a:xfrm>
          </p:grpSpPr>
          <p:pic>
            <p:nvPicPr>
              <p:cNvPr id="5" name="object 5">
                <a:extLst>
                  <a:ext uri="{FF2B5EF4-FFF2-40B4-BE49-F238E27FC236}">
                    <a16:creationId xmlns:a16="http://schemas.microsoft.com/office/drawing/2014/main" id="{92564726-DCEA-3D74-E7EC-2AF70B795001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389583" y="569650"/>
                <a:ext cx="144564" cy="140436"/>
              </a:xfrm>
              <a:prstGeom prst="rect">
                <a:avLst/>
              </a:prstGeom>
            </p:spPr>
          </p:pic>
          <p:pic>
            <p:nvPicPr>
              <p:cNvPr id="6" name="object 6">
                <a:extLst>
                  <a:ext uri="{FF2B5EF4-FFF2-40B4-BE49-F238E27FC236}">
                    <a16:creationId xmlns:a16="http://schemas.microsoft.com/office/drawing/2014/main" id="{EFAFE978-D764-7B92-274D-C56277C36913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72257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7" name="object 7">
                <a:extLst>
                  <a:ext uri="{FF2B5EF4-FFF2-40B4-BE49-F238E27FC236}">
                    <a16:creationId xmlns:a16="http://schemas.microsoft.com/office/drawing/2014/main" id="{FDDE8701-21BC-AF32-3793-C7578C1AB90F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40527" y="569650"/>
                <a:ext cx="105371" cy="140436"/>
              </a:xfrm>
              <a:prstGeom prst="rect">
                <a:avLst/>
              </a:prstGeom>
            </p:spPr>
          </p:pic>
          <p:pic>
            <p:nvPicPr>
              <p:cNvPr id="8" name="object 8">
                <a:extLst>
                  <a:ext uri="{FF2B5EF4-FFF2-40B4-BE49-F238E27FC236}">
                    <a16:creationId xmlns:a16="http://schemas.microsoft.com/office/drawing/2014/main" id="{62F9B30C-C67D-F1BB-78F4-345BFF3BEE31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79027" y="567643"/>
                <a:ext cx="106629" cy="144360"/>
              </a:xfrm>
              <a:prstGeom prst="rect">
                <a:avLst/>
              </a:prstGeom>
            </p:spPr>
          </p:pic>
        </p:grp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631C280C-780C-2229-F0DE-FB8232501FCE}"/>
                </a:ext>
              </a:extLst>
            </p:cNvPr>
            <p:cNvSpPr/>
            <p:nvPr/>
          </p:nvSpPr>
          <p:spPr>
            <a:xfrm>
              <a:off x="2030285" y="569124"/>
              <a:ext cx="111125" cy="140970"/>
            </a:xfrm>
            <a:custGeom>
              <a:avLst/>
              <a:gdLst/>
              <a:ahLst/>
              <a:cxnLst/>
              <a:rect l="l" t="t" r="r" b="b"/>
              <a:pathLst>
                <a:path w="111125" h="140970">
                  <a:moveTo>
                    <a:pt x="110756" y="0"/>
                  </a:moveTo>
                  <a:lnTo>
                    <a:pt x="87706" y="0"/>
                  </a:lnTo>
                  <a:lnTo>
                    <a:pt x="87706" y="58420"/>
                  </a:lnTo>
                  <a:lnTo>
                    <a:pt x="22961" y="584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58420"/>
                  </a:lnTo>
                  <a:lnTo>
                    <a:pt x="0" y="77470"/>
                  </a:lnTo>
                  <a:lnTo>
                    <a:pt x="0" y="140970"/>
                  </a:lnTo>
                  <a:lnTo>
                    <a:pt x="22961" y="140970"/>
                  </a:lnTo>
                  <a:lnTo>
                    <a:pt x="22961" y="77470"/>
                  </a:lnTo>
                  <a:lnTo>
                    <a:pt x="87706" y="77470"/>
                  </a:lnTo>
                  <a:lnTo>
                    <a:pt x="87706" y="140970"/>
                  </a:lnTo>
                  <a:lnTo>
                    <a:pt x="110756" y="140970"/>
                  </a:lnTo>
                  <a:lnTo>
                    <a:pt x="110756" y="77470"/>
                  </a:lnTo>
                  <a:lnTo>
                    <a:pt x="110756" y="58420"/>
                  </a:lnTo>
                  <a:lnTo>
                    <a:pt x="1107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0" name="object 10">
              <a:extLst>
                <a:ext uri="{FF2B5EF4-FFF2-40B4-BE49-F238E27FC236}">
                  <a16:creationId xmlns:a16="http://schemas.microsoft.com/office/drawing/2014/main" id="{D1B4C716-1977-A2C1-00AC-D767DAD97627}"/>
                </a:ext>
              </a:extLst>
            </p:cNvPr>
            <p:cNvGrpSpPr/>
            <p:nvPr/>
          </p:nvGrpSpPr>
          <p:grpSpPr>
            <a:xfrm>
              <a:off x="2258194" y="567634"/>
              <a:ext cx="198755" cy="144780"/>
              <a:chOff x="2258194" y="567634"/>
              <a:chExt cx="198755" cy="144780"/>
            </a:xfrm>
          </p:grpSpPr>
          <p:pic>
            <p:nvPicPr>
              <p:cNvPr id="11" name="object 11">
                <a:extLst>
                  <a:ext uri="{FF2B5EF4-FFF2-40B4-BE49-F238E27FC236}">
                    <a16:creationId xmlns:a16="http://schemas.microsoft.com/office/drawing/2014/main" id="{B3FC049E-C166-DDC9-51D9-FBB3DFDF1E48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258194" y="567634"/>
                <a:ext cx="94424" cy="144373"/>
              </a:xfrm>
              <a:prstGeom prst="rect">
                <a:avLst/>
              </a:prstGeom>
            </p:spPr>
          </p:pic>
          <p:sp>
            <p:nvSpPr>
              <p:cNvPr id="12" name="object 12">
                <a:extLst>
                  <a:ext uri="{FF2B5EF4-FFF2-40B4-BE49-F238E27FC236}">
                    <a16:creationId xmlns:a16="http://schemas.microsoft.com/office/drawing/2014/main" id="{85E6CC9A-1563-85BA-7E2A-ADA849F43E20}"/>
                  </a:ext>
                </a:extLst>
              </p:cNvPr>
              <p:cNvSpPr/>
              <p:nvPr/>
            </p:nvSpPr>
            <p:spPr>
              <a:xfrm>
                <a:off x="2396689" y="569650"/>
                <a:ext cx="6032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140970">
                    <a:moveTo>
                      <a:pt x="60134" y="0"/>
                    </a:moveTo>
                    <a:lnTo>
                      <a:pt x="41313" y="0"/>
                    </a:lnTo>
                    <a:lnTo>
                      <a:pt x="0" y="32473"/>
                    </a:lnTo>
                    <a:lnTo>
                      <a:pt x="11341" y="46786"/>
                    </a:lnTo>
                    <a:lnTo>
                      <a:pt x="30350" y="31256"/>
                    </a:lnTo>
                    <a:lnTo>
                      <a:pt x="38328" y="24015"/>
                    </a:lnTo>
                    <a:lnTo>
                      <a:pt x="37995" y="29189"/>
                    </a:lnTo>
                    <a:lnTo>
                      <a:pt x="37614" y="42062"/>
                    </a:lnTo>
                    <a:lnTo>
                      <a:pt x="37566" y="140436"/>
                    </a:lnTo>
                    <a:lnTo>
                      <a:pt x="60134" y="140436"/>
                    </a:lnTo>
                    <a:lnTo>
                      <a:pt x="6013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3" name="object 13">
              <a:extLst>
                <a:ext uri="{FF2B5EF4-FFF2-40B4-BE49-F238E27FC236}">
                  <a16:creationId xmlns:a16="http://schemas.microsoft.com/office/drawing/2014/main" id="{C4566625-CEA9-78BF-D645-8F9213FD3DF7}"/>
                </a:ext>
              </a:extLst>
            </p:cNvPr>
            <p:cNvGrpSpPr/>
            <p:nvPr/>
          </p:nvGrpSpPr>
          <p:grpSpPr>
            <a:xfrm>
              <a:off x="2521737" y="569079"/>
              <a:ext cx="371475" cy="141605"/>
              <a:chOff x="2521737" y="569079"/>
              <a:chExt cx="371475" cy="141605"/>
            </a:xfrm>
          </p:grpSpPr>
          <p:sp>
            <p:nvSpPr>
              <p:cNvPr id="14" name="object 14">
                <a:extLst>
                  <a:ext uri="{FF2B5EF4-FFF2-40B4-BE49-F238E27FC236}">
                    <a16:creationId xmlns:a16="http://schemas.microsoft.com/office/drawing/2014/main" id="{784C3D5F-D757-E2D9-7521-5D3285B713A8}"/>
                  </a:ext>
                </a:extLst>
              </p:cNvPr>
              <p:cNvSpPr/>
              <p:nvPr/>
            </p:nvSpPr>
            <p:spPr>
              <a:xfrm>
                <a:off x="2521737" y="648131"/>
                <a:ext cx="83185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83185" h="18415">
                    <a:moveTo>
                      <a:pt x="82613" y="0"/>
                    </a:moveTo>
                    <a:lnTo>
                      <a:pt x="0" y="0"/>
                    </a:lnTo>
                    <a:lnTo>
                      <a:pt x="0" y="18249"/>
                    </a:lnTo>
                    <a:lnTo>
                      <a:pt x="82613" y="18249"/>
                    </a:lnTo>
                    <a:lnTo>
                      <a:pt x="8261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5" name="object 15">
                <a:extLst>
                  <a:ext uri="{FF2B5EF4-FFF2-40B4-BE49-F238E27FC236}">
                    <a16:creationId xmlns:a16="http://schemas.microsoft.com/office/drawing/2014/main" id="{A76DD861-5082-5603-666D-DB819C067BF5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631894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16" name="object 16">
                <a:extLst>
                  <a:ext uri="{FF2B5EF4-FFF2-40B4-BE49-F238E27FC236}">
                    <a16:creationId xmlns:a16="http://schemas.microsoft.com/office/drawing/2014/main" id="{296CB804-ED74-C87A-4D70-EB9D13FF50B9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800164" y="569657"/>
                <a:ext cx="92989" cy="140423"/>
              </a:xfrm>
              <a:prstGeom prst="rect">
                <a:avLst/>
              </a:prstGeom>
            </p:spPr>
          </p:pic>
        </p:grpSp>
        <p:grpSp>
          <p:nvGrpSpPr>
            <p:cNvPr id="17" name="object 17">
              <a:extLst>
                <a:ext uri="{FF2B5EF4-FFF2-40B4-BE49-F238E27FC236}">
                  <a16:creationId xmlns:a16="http://schemas.microsoft.com/office/drawing/2014/main" id="{E0F94C9E-5D51-4054-3BFB-2FA2F805562C}"/>
                </a:ext>
              </a:extLst>
            </p:cNvPr>
            <p:cNvGrpSpPr/>
            <p:nvPr/>
          </p:nvGrpSpPr>
          <p:grpSpPr>
            <a:xfrm>
              <a:off x="2940865" y="569650"/>
              <a:ext cx="168910" cy="140970"/>
              <a:chOff x="2940865" y="569650"/>
              <a:chExt cx="168910" cy="140970"/>
            </a:xfrm>
          </p:grpSpPr>
          <p:pic>
            <p:nvPicPr>
              <p:cNvPr id="18" name="object 18">
                <a:extLst>
                  <a:ext uri="{FF2B5EF4-FFF2-40B4-BE49-F238E27FC236}">
                    <a16:creationId xmlns:a16="http://schemas.microsoft.com/office/drawing/2014/main" id="{31C0F637-8BE6-B25B-F11D-11CB5FF2CEEF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940865" y="569650"/>
                <a:ext cx="105371" cy="140436"/>
              </a:xfrm>
              <a:prstGeom prst="rect">
                <a:avLst/>
              </a:prstGeom>
            </p:spPr>
          </p:pic>
          <p:sp>
            <p:nvSpPr>
              <p:cNvPr id="19" name="object 19">
                <a:extLst>
                  <a:ext uri="{FF2B5EF4-FFF2-40B4-BE49-F238E27FC236}">
                    <a16:creationId xmlns:a16="http://schemas.microsoft.com/office/drawing/2014/main" id="{3865CA1F-7EE9-E038-45B2-6D22D92751E7}"/>
                  </a:ext>
                </a:extLst>
              </p:cNvPr>
              <p:cNvSpPr/>
              <p:nvPr/>
            </p:nvSpPr>
            <p:spPr>
              <a:xfrm>
                <a:off x="3086277" y="569658"/>
                <a:ext cx="2349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23494" h="140970">
                    <a:moveTo>
                      <a:pt x="22961" y="0"/>
                    </a:moveTo>
                    <a:lnTo>
                      <a:pt x="0" y="0"/>
                    </a:lnTo>
                    <a:lnTo>
                      <a:pt x="0" y="140436"/>
                    </a:lnTo>
                    <a:lnTo>
                      <a:pt x="22961" y="140436"/>
                    </a:lnTo>
                    <a:lnTo>
                      <a:pt x="2296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8C7E1D06-8635-B20A-F313-089CA484D9E1}"/>
                </a:ext>
              </a:extLst>
            </p:cNvPr>
            <p:cNvSpPr/>
            <p:nvPr/>
          </p:nvSpPr>
          <p:spPr>
            <a:xfrm>
              <a:off x="3165983" y="569124"/>
              <a:ext cx="82550" cy="140970"/>
            </a:xfrm>
            <a:custGeom>
              <a:avLst/>
              <a:gdLst/>
              <a:ahLst/>
              <a:cxnLst/>
              <a:rect l="l" t="t" r="r" b="b"/>
              <a:pathLst>
                <a:path w="82550" h="140970">
                  <a:moveTo>
                    <a:pt x="82423" y="121920"/>
                  </a:moveTo>
                  <a:lnTo>
                    <a:pt x="22961" y="1219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121920"/>
                  </a:lnTo>
                  <a:lnTo>
                    <a:pt x="0" y="140970"/>
                  </a:lnTo>
                  <a:lnTo>
                    <a:pt x="82423" y="140970"/>
                  </a:lnTo>
                  <a:lnTo>
                    <a:pt x="82423" y="1219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>
              <a:extLst>
                <a:ext uri="{FF2B5EF4-FFF2-40B4-BE49-F238E27FC236}">
                  <a16:creationId xmlns:a16="http://schemas.microsoft.com/office/drawing/2014/main" id="{CC1A6E7F-9812-E279-B48F-15594CE5A52C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52775" y="567634"/>
              <a:ext cx="94424" cy="144373"/>
            </a:xfrm>
            <a:prstGeom prst="rect">
              <a:avLst/>
            </a:prstGeom>
          </p:spPr>
        </p:pic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55FBD761-66CF-4C2F-AE7E-3C2FAD0B9C62}"/>
                </a:ext>
              </a:extLst>
            </p:cNvPr>
            <p:cNvSpPr/>
            <p:nvPr/>
          </p:nvSpPr>
          <p:spPr>
            <a:xfrm>
              <a:off x="3592690" y="561009"/>
              <a:ext cx="17780" cy="195580"/>
            </a:xfrm>
            <a:custGeom>
              <a:avLst/>
              <a:gdLst/>
              <a:ahLst/>
              <a:cxnLst/>
              <a:rect l="l" t="t" r="r" b="b"/>
              <a:pathLst>
                <a:path w="17779" h="195579">
                  <a:moveTo>
                    <a:pt x="17297" y="0"/>
                  </a:moveTo>
                  <a:lnTo>
                    <a:pt x="0" y="0"/>
                  </a:lnTo>
                  <a:lnTo>
                    <a:pt x="0" y="195287"/>
                  </a:lnTo>
                  <a:lnTo>
                    <a:pt x="17297" y="195287"/>
                  </a:lnTo>
                  <a:lnTo>
                    <a:pt x="172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3" name="object 23">
              <a:extLst>
                <a:ext uri="{FF2B5EF4-FFF2-40B4-BE49-F238E27FC236}">
                  <a16:creationId xmlns:a16="http://schemas.microsoft.com/office/drawing/2014/main" id="{02E551DE-877E-ACC6-FFCC-020AD219FEBB}"/>
                </a:ext>
              </a:extLst>
            </p:cNvPr>
            <p:cNvGrpSpPr/>
            <p:nvPr/>
          </p:nvGrpSpPr>
          <p:grpSpPr>
            <a:xfrm>
              <a:off x="3760272" y="576456"/>
              <a:ext cx="1026160" cy="135890"/>
              <a:chOff x="3760272" y="576456"/>
              <a:chExt cx="1026160" cy="135890"/>
            </a:xfrm>
          </p:grpSpPr>
          <p:sp>
            <p:nvSpPr>
              <p:cNvPr id="24" name="object 24">
                <a:extLst>
                  <a:ext uri="{FF2B5EF4-FFF2-40B4-BE49-F238E27FC236}">
                    <a16:creationId xmlns:a16="http://schemas.microsoft.com/office/drawing/2014/main" id="{F9F76865-F51A-C975-D138-5CE41A317A32}"/>
                  </a:ext>
                </a:extLst>
              </p:cNvPr>
              <p:cNvSpPr/>
              <p:nvPr/>
            </p:nvSpPr>
            <p:spPr>
              <a:xfrm>
                <a:off x="3760267" y="578014"/>
                <a:ext cx="1130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13029" h="132079">
                    <a:moveTo>
                      <a:pt x="112763" y="0"/>
                    </a:moveTo>
                    <a:lnTo>
                      <a:pt x="77038" y="0"/>
                    </a:lnTo>
                    <a:lnTo>
                      <a:pt x="77038" y="49530"/>
                    </a:lnTo>
                    <a:lnTo>
                      <a:pt x="35725" y="49530"/>
                    </a:lnTo>
                    <a:lnTo>
                      <a:pt x="35725" y="0"/>
                    </a:lnTo>
                    <a:lnTo>
                      <a:pt x="0" y="0"/>
                    </a:lnTo>
                    <a:lnTo>
                      <a:pt x="0" y="49530"/>
                    </a:lnTo>
                    <a:lnTo>
                      <a:pt x="0" y="78740"/>
                    </a:lnTo>
                    <a:lnTo>
                      <a:pt x="0" y="132080"/>
                    </a:lnTo>
                    <a:lnTo>
                      <a:pt x="35725" y="132080"/>
                    </a:lnTo>
                    <a:lnTo>
                      <a:pt x="35725" y="78740"/>
                    </a:lnTo>
                    <a:lnTo>
                      <a:pt x="77038" y="78740"/>
                    </a:lnTo>
                    <a:lnTo>
                      <a:pt x="77038" y="132080"/>
                    </a:lnTo>
                    <a:lnTo>
                      <a:pt x="112763" y="132080"/>
                    </a:lnTo>
                    <a:lnTo>
                      <a:pt x="112763" y="78740"/>
                    </a:lnTo>
                    <a:lnTo>
                      <a:pt x="112763" y="49530"/>
                    </a:lnTo>
                    <a:lnTo>
                      <a:pt x="11276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5" name="object 25">
                <a:extLst>
                  <a:ext uri="{FF2B5EF4-FFF2-40B4-BE49-F238E27FC236}">
                    <a16:creationId xmlns:a16="http://schemas.microsoft.com/office/drawing/2014/main" id="{F016F48F-83FC-335B-3143-FFA52A751048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3915048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26" name="object 26">
                <a:extLst>
                  <a:ext uri="{FF2B5EF4-FFF2-40B4-BE49-F238E27FC236}">
                    <a16:creationId xmlns:a16="http://schemas.microsoft.com/office/drawing/2014/main" id="{287EABBC-3391-CC0C-F104-329647F8E790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4084473" y="578515"/>
                <a:ext cx="112585" cy="133375"/>
              </a:xfrm>
              <a:prstGeom prst="rect">
                <a:avLst/>
              </a:prstGeom>
            </p:spPr>
          </p:pic>
          <p:pic>
            <p:nvPicPr>
              <p:cNvPr id="27" name="object 27">
                <a:extLst>
                  <a:ext uri="{FF2B5EF4-FFF2-40B4-BE49-F238E27FC236}">
                    <a16:creationId xmlns:a16="http://schemas.microsoft.com/office/drawing/2014/main" id="{8AC2A8EB-908E-537F-4A50-9264A13854E5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236996" y="576629"/>
                <a:ext cx="92151" cy="135255"/>
              </a:xfrm>
              <a:prstGeom prst="rect">
                <a:avLst/>
              </a:prstGeom>
            </p:spPr>
          </p:pic>
          <p:sp>
            <p:nvSpPr>
              <p:cNvPr id="28" name="object 28">
                <a:extLst>
                  <a:ext uri="{FF2B5EF4-FFF2-40B4-BE49-F238E27FC236}">
                    <a16:creationId xmlns:a16="http://schemas.microsoft.com/office/drawing/2014/main" id="{79EEC892-67E6-2D65-BE22-7DE83EF10686}"/>
                  </a:ext>
                </a:extLst>
              </p:cNvPr>
              <p:cNvSpPr/>
              <p:nvPr/>
            </p:nvSpPr>
            <p:spPr>
              <a:xfrm>
                <a:off x="4358284" y="578014"/>
                <a:ext cx="1003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00329" h="132079">
                    <a:moveTo>
                      <a:pt x="99720" y="0"/>
                    </a:moveTo>
                    <a:lnTo>
                      <a:pt x="0" y="0"/>
                    </a:lnTo>
                    <a:lnTo>
                      <a:pt x="0" y="29210"/>
                    </a:lnTo>
                    <a:lnTo>
                      <a:pt x="32131" y="29210"/>
                    </a:lnTo>
                    <a:lnTo>
                      <a:pt x="32131" y="132080"/>
                    </a:lnTo>
                    <a:lnTo>
                      <a:pt x="67678" y="132080"/>
                    </a:lnTo>
                    <a:lnTo>
                      <a:pt x="67678" y="29210"/>
                    </a:lnTo>
                    <a:lnTo>
                      <a:pt x="99720" y="29210"/>
                    </a:lnTo>
                    <a:lnTo>
                      <a:pt x="9972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9" name="object 29">
                <a:extLst>
                  <a:ext uri="{FF2B5EF4-FFF2-40B4-BE49-F238E27FC236}">
                    <a16:creationId xmlns:a16="http://schemas.microsoft.com/office/drawing/2014/main" id="{CF6E53AF-6974-5CC0-50D0-A9046692AE31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490389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30" name="object 30">
                <a:extLst>
                  <a:ext uri="{FF2B5EF4-FFF2-40B4-BE49-F238E27FC236}">
                    <a16:creationId xmlns:a16="http://schemas.microsoft.com/office/drawing/2014/main" id="{F3084D62-819E-6FC9-FD1E-15B9B02A74C7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660536" y="578515"/>
                <a:ext cx="125272" cy="131572"/>
              </a:xfrm>
              <a:prstGeom prst="rect">
                <a:avLst/>
              </a:prstGeom>
            </p:spPr>
          </p:pic>
        </p:grpSp>
      </p:grpSp>
      <p:sp>
        <p:nvSpPr>
          <p:cNvPr id="42" name="object 42">
            <a:extLst>
              <a:ext uri="{FF2B5EF4-FFF2-40B4-BE49-F238E27FC236}">
                <a16:creationId xmlns:a16="http://schemas.microsoft.com/office/drawing/2014/main" id="{D3B4DFF0-886E-145F-23F4-5373D7935018}"/>
              </a:ext>
            </a:extLst>
          </p:cNvPr>
          <p:cNvSpPr/>
          <p:nvPr/>
        </p:nvSpPr>
        <p:spPr>
          <a:xfrm>
            <a:off x="7678334" y="0"/>
            <a:ext cx="4511040" cy="4503420"/>
          </a:xfrm>
          <a:custGeom>
            <a:avLst/>
            <a:gdLst/>
            <a:ahLst/>
            <a:cxnLst/>
            <a:rect l="l" t="t" r="r" b="b"/>
            <a:pathLst>
              <a:path w="4511040" h="4503420">
                <a:moveTo>
                  <a:pt x="4510617" y="0"/>
                </a:moveTo>
                <a:lnTo>
                  <a:pt x="3475963" y="0"/>
                </a:lnTo>
                <a:lnTo>
                  <a:pt x="617122" y="2185744"/>
                </a:lnTo>
                <a:lnTo>
                  <a:pt x="579386" y="2215504"/>
                </a:lnTo>
                <a:lnTo>
                  <a:pt x="542802" y="2246179"/>
                </a:lnTo>
                <a:lnTo>
                  <a:pt x="507373" y="2277742"/>
                </a:lnTo>
                <a:lnTo>
                  <a:pt x="473105" y="2310163"/>
                </a:lnTo>
                <a:lnTo>
                  <a:pt x="439999" y="2343414"/>
                </a:lnTo>
                <a:lnTo>
                  <a:pt x="408061" y="2377466"/>
                </a:lnTo>
                <a:lnTo>
                  <a:pt x="377294" y="2412290"/>
                </a:lnTo>
                <a:lnTo>
                  <a:pt x="347703" y="2447857"/>
                </a:lnTo>
                <a:lnTo>
                  <a:pt x="319290" y="2484138"/>
                </a:lnTo>
                <a:lnTo>
                  <a:pt x="292059" y="2521105"/>
                </a:lnTo>
                <a:lnTo>
                  <a:pt x="266016" y="2558728"/>
                </a:lnTo>
                <a:lnTo>
                  <a:pt x="241162" y="2596980"/>
                </a:lnTo>
                <a:lnTo>
                  <a:pt x="217503" y="2635831"/>
                </a:lnTo>
                <a:lnTo>
                  <a:pt x="195043" y="2675252"/>
                </a:lnTo>
                <a:lnTo>
                  <a:pt x="173784" y="2715215"/>
                </a:lnTo>
                <a:lnTo>
                  <a:pt x="153730" y="2755690"/>
                </a:lnTo>
                <a:lnTo>
                  <a:pt x="134887" y="2796649"/>
                </a:lnTo>
                <a:lnTo>
                  <a:pt x="117256" y="2838064"/>
                </a:lnTo>
                <a:lnTo>
                  <a:pt x="100844" y="2879905"/>
                </a:lnTo>
                <a:lnTo>
                  <a:pt x="85652" y="2922143"/>
                </a:lnTo>
                <a:lnTo>
                  <a:pt x="71685" y="2964750"/>
                </a:lnTo>
                <a:lnTo>
                  <a:pt x="58947" y="3007697"/>
                </a:lnTo>
                <a:lnTo>
                  <a:pt x="47442" y="3050955"/>
                </a:lnTo>
                <a:lnTo>
                  <a:pt x="37173" y="3094495"/>
                </a:lnTo>
                <a:lnTo>
                  <a:pt x="28145" y="3138288"/>
                </a:lnTo>
                <a:lnTo>
                  <a:pt x="20361" y="3182306"/>
                </a:lnTo>
                <a:lnTo>
                  <a:pt x="13825" y="3226521"/>
                </a:lnTo>
                <a:lnTo>
                  <a:pt x="8541" y="3270902"/>
                </a:lnTo>
                <a:lnTo>
                  <a:pt x="4512" y="3315421"/>
                </a:lnTo>
                <a:lnTo>
                  <a:pt x="1743" y="3360050"/>
                </a:lnTo>
                <a:lnTo>
                  <a:pt x="238" y="3404759"/>
                </a:lnTo>
                <a:lnTo>
                  <a:pt x="0" y="3449520"/>
                </a:lnTo>
                <a:lnTo>
                  <a:pt x="1032" y="3494304"/>
                </a:lnTo>
                <a:lnTo>
                  <a:pt x="3340" y="3539082"/>
                </a:lnTo>
                <a:lnTo>
                  <a:pt x="6927" y="3583826"/>
                </a:lnTo>
                <a:lnTo>
                  <a:pt x="11706" y="3627677"/>
                </a:lnTo>
                <a:lnTo>
                  <a:pt x="17952" y="3673094"/>
                </a:lnTo>
                <a:lnTo>
                  <a:pt x="25398" y="3717560"/>
                </a:lnTo>
                <a:lnTo>
                  <a:pt x="34138" y="3761877"/>
                </a:lnTo>
                <a:lnTo>
                  <a:pt x="44177" y="3806016"/>
                </a:lnTo>
                <a:lnTo>
                  <a:pt x="55517" y="3849946"/>
                </a:lnTo>
                <a:lnTo>
                  <a:pt x="68162" y="3893641"/>
                </a:lnTo>
                <a:lnTo>
                  <a:pt x="82118" y="3937070"/>
                </a:lnTo>
                <a:lnTo>
                  <a:pt x="97387" y="3980205"/>
                </a:lnTo>
                <a:lnTo>
                  <a:pt x="113972" y="4023018"/>
                </a:lnTo>
                <a:lnTo>
                  <a:pt x="131880" y="4065479"/>
                </a:lnTo>
                <a:lnTo>
                  <a:pt x="151111" y="4107560"/>
                </a:lnTo>
                <a:lnTo>
                  <a:pt x="171672" y="4149231"/>
                </a:lnTo>
                <a:lnTo>
                  <a:pt x="193565" y="4190465"/>
                </a:lnTo>
                <a:lnTo>
                  <a:pt x="216795" y="4231232"/>
                </a:lnTo>
                <a:lnTo>
                  <a:pt x="241365" y="4271503"/>
                </a:lnTo>
                <a:lnTo>
                  <a:pt x="267279" y="4311250"/>
                </a:lnTo>
                <a:lnTo>
                  <a:pt x="294542" y="4350443"/>
                </a:lnTo>
                <a:lnTo>
                  <a:pt x="323155" y="4389055"/>
                </a:lnTo>
                <a:lnTo>
                  <a:pt x="370228" y="4447524"/>
                </a:lnTo>
                <a:lnTo>
                  <a:pt x="419510" y="4503164"/>
                </a:lnTo>
                <a:lnTo>
                  <a:pt x="1172328" y="3927588"/>
                </a:lnTo>
                <a:lnTo>
                  <a:pt x="1211616" y="3898488"/>
                </a:lnTo>
                <a:lnTo>
                  <a:pt x="1251506" y="3870789"/>
                </a:lnTo>
                <a:lnTo>
                  <a:pt x="1291966" y="3844485"/>
                </a:lnTo>
                <a:lnTo>
                  <a:pt x="1332968" y="3819572"/>
                </a:lnTo>
                <a:lnTo>
                  <a:pt x="1374480" y="3796047"/>
                </a:lnTo>
                <a:lnTo>
                  <a:pt x="1416472" y="3773905"/>
                </a:lnTo>
                <a:lnTo>
                  <a:pt x="1458914" y="3753143"/>
                </a:lnTo>
                <a:lnTo>
                  <a:pt x="1501776" y="3733756"/>
                </a:lnTo>
                <a:lnTo>
                  <a:pt x="1545027" y="3715739"/>
                </a:lnTo>
                <a:lnTo>
                  <a:pt x="1588636" y="3699090"/>
                </a:lnTo>
                <a:lnTo>
                  <a:pt x="1632575" y="3683804"/>
                </a:lnTo>
                <a:lnTo>
                  <a:pt x="1676812" y="3669877"/>
                </a:lnTo>
                <a:lnTo>
                  <a:pt x="1721316" y="3657305"/>
                </a:lnTo>
                <a:lnTo>
                  <a:pt x="1766059" y="3646083"/>
                </a:lnTo>
                <a:lnTo>
                  <a:pt x="1811008" y="3636209"/>
                </a:lnTo>
                <a:lnTo>
                  <a:pt x="1856135" y="3627677"/>
                </a:lnTo>
                <a:lnTo>
                  <a:pt x="1901409" y="3620483"/>
                </a:lnTo>
                <a:lnTo>
                  <a:pt x="1946798" y="3614624"/>
                </a:lnTo>
                <a:lnTo>
                  <a:pt x="1992274" y="3610096"/>
                </a:lnTo>
                <a:lnTo>
                  <a:pt x="2037806" y="3606894"/>
                </a:lnTo>
                <a:lnTo>
                  <a:pt x="2083363" y="3605014"/>
                </a:lnTo>
                <a:lnTo>
                  <a:pt x="2128915" y="3604453"/>
                </a:lnTo>
                <a:lnTo>
                  <a:pt x="3937172" y="3604453"/>
                </a:lnTo>
                <a:lnTo>
                  <a:pt x="4510617" y="3166020"/>
                </a:lnTo>
                <a:lnTo>
                  <a:pt x="4510617" y="0"/>
                </a:lnTo>
                <a:close/>
              </a:path>
              <a:path w="4511040" h="4503420">
                <a:moveTo>
                  <a:pt x="3937172" y="3604453"/>
                </a:moveTo>
                <a:lnTo>
                  <a:pt x="2128915" y="3604453"/>
                </a:lnTo>
                <a:lnTo>
                  <a:pt x="2174431" y="3605206"/>
                </a:lnTo>
                <a:lnTo>
                  <a:pt x="2219883" y="3607269"/>
                </a:lnTo>
                <a:lnTo>
                  <a:pt x="2265238" y="3610638"/>
                </a:lnTo>
                <a:lnTo>
                  <a:pt x="2310467" y="3615310"/>
                </a:lnTo>
                <a:lnTo>
                  <a:pt x="2355540" y="3621279"/>
                </a:lnTo>
                <a:lnTo>
                  <a:pt x="2400425" y="3628542"/>
                </a:lnTo>
                <a:lnTo>
                  <a:pt x="2445094" y="3637095"/>
                </a:lnTo>
                <a:lnTo>
                  <a:pt x="2489515" y="3646933"/>
                </a:lnTo>
                <a:lnTo>
                  <a:pt x="2533658" y="3658054"/>
                </a:lnTo>
                <a:lnTo>
                  <a:pt x="2577494" y="3670452"/>
                </a:lnTo>
                <a:lnTo>
                  <a:pt x="2620990" y="3684123"/>
                </a:lnTo>
                <a:lnTo>
                  <a:pt x="2664186" y="3699090"/>
                </a:lnTo>
                <a:lnTo>
                  <a:pt x="2706847" y="3715271"/>
                </a:lnTo>
                <a:lnTo>
                  <a:pt x="2749147" y="3732739"/>
                </a:lnTo>
                <a:lnTo>
                  <a:pt x="2790986" y="3751464"/>
                </a:lnTo>
                <a:lnTo>
                  <a:pt x="2832336" y="3771443"/>
                </a:lnTo>
                <a:lnTo>
                  <a:pt x="2873165" y="3792670"/>
                </a:lnTo>
                <a:lnTo>
                  <a:pt x="2913444" y="3815143"/>
                </a:lnTo>
                <a:lnTo>
                  <a:pt x="2953141" y="3838857"/>
                </a:lnTo>
                <a:lnTo>
                  <a:pt x="2992228" y="3863808"/>
                </a:lnTo>
                <a:lnTo>
                  <a:pt x="3030672" y="3889991"/>
                </a:lnTo>
                <a:lnTo>
                  <a:pt x="3068445" y="3917404"/>
                </a:lnTo>
                <a:lnTo>
                  <a:pt x="3105515" y="3946041"/>
                </a:lnTo>
                <a:lnTo>
                  <a:pt x="3141853" y="3975899"/>
                </a:lnTo>
                <a:lnTo>
                  <a:pt x="3177428" y="4006974"/>
                </a:lnTo>
                <a:lnTo>
                  <a:pt x="3212209" y="4039261"/>
                </a:lnTo>
                <a:lnTo>
                  <a:pt x="3246167" y="4072757"/>
                </a:lnTo>
                <a:lnTo>
                  <a:pt x="3279368" y="4107560"/>
                </a:lnTo>
                <a:lnTo>
                  <a:pt x="3279138" y="4107560"/>
                </a:lnTo>
                <a:lnTo>
                  <a:pt x="3937172" y="3604453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>
            <a:extLst>
              <a:ext uri="{FF2B5EF4-FFF2-40B4-BE49-F238E27FC236}">
                <a16:creationId xmlns:a16="http://schemas.microsoft.com/office/drawing/2014/main" id="{3D7FE320-3E1F-DEBC-F0BD-81BEE98D5A5C}"/>
              </a:ext>
            </a:extLst>
          </p:cNvPr>
          <p:cNvSpPr/>
          <p:nvPr/>
        </p:nvSpPr>
        <p:spPr>
          <a:xfrm>
            <a:off x="5017851" y="4107454"/>
            <a:ext cx="6359525" cy="2750820"/>
          </a:xfrm>
          <a:custGeom>
            <a:avLst/>
            <a:gdLst/>
            <a:ahLst/>
            <a:cxnLst/>
            <a:rect l="l" t="t" r="r" b="b"/>
            <a:pathLst>
              <a:path w="6359525" h="2750820">
                <a:moveTo>
                  <a:pt x="5939755" y="0"/>
                </a:moveTo>
                <a:lnTo>
                  <a:pt x="5186924" y="575576"/>
                </a:lnTo>
                <a:lnTo>
                  <a:pt x="5147637" y="604675"/>
                </a:lnTo>
                <a:lnTo>
                  <a:pt x="5107748" y="632375"/>
                </a:lnTo>
                <a:lnTo>
                  <a:pt x="5067289" y="658679"/>
                </a:lnTo>
                <a:lnTo>
                  <a:pt x="5026288" y="683591"/>
                </a:lnTo>
                <a:lnTo>
                  <a:pt x="4984776" y="707116"/>
                </a:lnTo>
                <a:lnTo>
                  <a:pt x="4942785" y="729258"/>
                </a:lnTo>
                <a:lnTo>
                  <a:pt x="4900343" y="750020"/>
                </a:lnTo>
                <a:lnTo>
                  <a:pt x="4857482" y="769407"/>
                </a:lnTo>
                <a:lnTo>
                  <a:pt x="4814232" y="787423"/>
                </a:lnTo>
                <a:lnTo>
                  <a:pt x="4770622" y="804072"/>
                </a:lnTo>
                <a:lnTo>
                  <a:pt x="4726684" y="819358"/>
                </a:lnTo>
                <a:lnTo>
                  <a:pt x="4682448" y="833285"/>
                </a:lnTo>
                <a:lnTo>
                  <a:pt x="4637944" y="845857"/>
                </a:lnTo>
                <a:lnTo>
                  <a:pt x="4593202" y="857078"/>
                </a:lnTo>
                <a:lnTo>
                  <a:pt x="4548253" y="866953"/>
                </a:lnTo>
                <a:lnTo>
                  <a:pt x="4503126" y="875484"/>
                </a:lnTo>
                <a:lnTo>
                  <a:pt x="4457853" y="882678"/>
                </a:lnTo>
                <a:lnTo>
                  <a:pt x="4412464" y="888536"/>
                </a:lnTo>
                <a:lnTo>
                  <a:pt x="4366988" y="893064"/>
                </a:lnTo>
                <a:lnTo>
                  <a:pt x="4321457" y="896266"/>
                </a:lnTo>
                <a:lnTo>
                  <a:pt x="4275900" y="898145"/>
                </a:lnTo>
                <a:lnTo>
                  <a:pt x="4230348" y="898706"/>
                </a:lnTo>
                <a:lnTo>
                  <a:pt x="4184832" y="897953"/>
                </a:lnTo>
                <a:lnTo>
                  <a:pt x="4139381" y="895890"/>
                </a:lnTo>
                <a:lnTo>
                  <a:pt x="4094026" y="892521"/>
                </a:lnTo>
                <a:lnTo>
                  <a:pt x="4048797" y="887849"/>
                </a:lnTo>
                <a:lnTo>
                  <a:pt x="4003724" y="881880"/>
                </a:lnTo>
                <a:lnTo>
                  <a:pt x="3958839" y="874617"/>
                </a:lnTo>
                <a:lnTo>
                  <a:pt x="3914170" y="866064"/>
                </a:lnTo>
                <a:lnTo>
                  <a:pt x="3869749" y="856225"/>
                </a:lnTo>
                <a:lnTo>
                  <a:pt x="3825606" y="845104"/>
                </a:lnTo>
                <a:lnTo>
                  <a:pt x="3781771" y="832706"/>
                </a:lnTo>
                <a:lnTo>
                  <a:pt x="3738275" y="819035"/>
                </a:lnTo>
                <a:lnTo>
                  <a:pt x="3695147" y="804094"/>
                </a:lnTo>
                <a:lnTo>
                  <a:pt x="3652418" y="787887"/>
                </a:lnTo>
                <a:lnTo>
                  <a:pt x="3610118" y="770419"/>
                </a:lnTo>
                <a:lnTo>
                  <a:pt x="3568279" y="751694"/>
                </a:lnTo>
                <a:lnTo>
                  <a:pt x="3526929" y="731716"/>
                </a:lnTo>
                <a:lnTo>
                  <a:pt x="3486100" y="710488"/>
                </a:lnTo>
                <a:lnTo>
                  <a:pt x="3445821" y="688016"/>
                </a:lnTo>
                <a:lnTo>
                  <a:pt x="3406124" y="664302"/>
                </a:lnTo>
                <a:lnTo>
                  <a:pt x="3367038" y="639352"/>
                </a:lnTo>
                <a:lnTo>
                  <a:pt x="3328593" y="613168"/>
                </a:lnTo>
                <a:lnTo>
                  <a:pt x="3290820" y="585756"/>
                </a:lnTo>
                <a:lnTo>
                  <a:pt x="3253750" y="557119"/>
                </a:lnTo>
                <a:lnTo>
                  <a:pt x="3217412" y="527262"/>
                </a:lnTo>
                <a:lnTo>
                  <a:pt x="3181838" y="496188"/>
                </a:lnTo>
                <a:lnTo>
                  <a:pt x="3147056" y="463901"/>
                </a:lnTo>
                <a:lnTo>
                  <a:pt x="3113098" y="430406"/>
                </a:lnTo>
                <a:lnTo>
                  <a:pt x="3079994" y="395706"/>
                </a:lnTo>
                <a:lnTo>
                  <a:pt x="0" y="2750545"/>
                </a:lnTo>
                <a:lnTo>
                  <a:pt x="5175625" y="2750545"/>
                </a:lnTo>
                <a:lnTo>
                  <a:pt x="5742130" y="2317419"/>
                </a:lnTo>
                <a:lnTo>
                  <a:pt x="5779867" y="2287660"/>
                </a:lnTo>
                <a:lnTo>
                  <a:pt x="5816451" y="2256984"/>
                </a:lnTo>
                <a:lnTo>
                  <a:pt x="5851879" y="2225421"/>
                </a:lnTo>
                <a:lnTo>
                  <a:pt x="5886148" y="2193000"/>
                </a:lnTo>
                <a:lnTo>
                  <a:pt x="5919254" y="2159749"/>
                </a:lnTo>
                <a:lnTo>
                  <a:pt x="5951192" y="2125698"/>
                </a:lnTo>
                <a:lnTo>
                  <a:pt x="5981959" y="2090874"/>
                </a:lnTo>
                <a:lnTo>
                  <a:pt x="6011551" y="2055307"/>
                </a:lnTo>
                <a:lnTo>
                  <a:pt x="6039964" y="2019026"/>
                </a:lnTo>
                <a:lnTo>
                  <a:pt x="6067194" y="1982059"/>
                </a:lnTo>
                <a:lnTo>
                  <a:pt x="6093238" y="1944435"/>
                </a:lnTo>
                <a:lnTo>
                  <a:pt x="6118092" y="1906183"/>
                </a:lnTo>
                <a:lnTo>
                  <a:pt x="6141751" y="1867333"/>
                </a:lnTo>
                <a:lnTo>
                  <a:pt x="6164212" y="1827911"/>
                </a:lnTo>
                <a:lnTo>
                  <a:pt x="6185471" y="1787949"/>
                </a:lnTo>
                <a:lnTo>
                  <a:pt x="6205525" y="1747473"/>
                </a:lnTo>
                <a:lnTo>
                  <a:pt x="6224369" y="1706514"/>
                </a:lnTo>
                <a:lnTo>
                  <a:pt x="6241999" y="1665099"/>
                </a:lnTo>
                <a:lnTo>
                  <a:pt x="6258412" y="1623258"/>
                </a:lnTo>
                <a:lnTo>
                  <a:pt x="6273604" y="1581020"/>
                </a:lnTo>
                <a:lnTo>
                  <a:pt x="6287571" y="1538413"/>
                </a:lnTo>
                <a:lnTo>
                  <a:pt x="6300309" y="1495466"/>
                </a:lnTo>
                <a:lnTo>
                  <a:pt x="6311815" y="1452208"/>
                </a:lnTo>
                <a:lnTo>
                  <a:pt x="6322083" y="1408668"/>
                </a:lnTo>
                <a:lnTo>
                  <a:pt x="6331112" y="1364874"/>
                </a:lnTo>
                <a:lnTo>
                  <a:pt x="6338896" y="1320856"/>
                </a:lnTo>
                <a:lnTo>
                  <a:pt x="6345433" y="1276642"/>
                </a:lnTo>
                <a:lnTo>
                  <a:pt x="6350717" y="1232260"/>
                </a:lnTo>
                <a:lnTo>
                  <a:pt x="6354746" y="1187741"/>
                </a:lnTo>
                <a:lnTo>
                  <a:pt x="6357515" y="1143112"/>
                </a:lnTo>
                <a:lnTo>
                  <a:pt x="6359020" y="1098402"/>
                </a:lnTo>
                <a:lnTo>
                  <a:pt x="6359259" y="1053641"/>
                </a:lnTo>
                <a:lnTo>
                  <a:pt x="6358226" y="1008857"/>
                </a:lnTo>
                <a:lnTo>
                  <a:pt x="6355918" y="964078"/>
                </a:lnTo>
                <a:lnTo>
                  <a:pt x="6352331" y="919335"/>
                </a:lnTo>
                <a:lnTo>
                  <a:pt x="6347462" y="874654"/>
                </a:lnTo>
                <a:lnTo>
                  <a:pt x="6341306" y="830066"/>
                </a:lnTo>
                <a:lnTo>
                  <a:pt x="6333860" y="785599"/>
                </a:lnTo>
                <a:lnTo>
                  <a:pt x="6325120" y="741282"/>
                </a:lnTo>
                <a:lnTo>
                  <a:pt x="6315082" y="697143"/>
                </a:lnTo>
                <a:lnTo>
                  <a:pt x="6303741" y="653212"/>
                </a:lnTo>
                <a:lnTo>
                  <a:pt x="6291095" y="609517"/>
                </a:lnTo>
                <a:lnTo>
                  <a:pt x="6277140" y="566087"/>
                </a:lnTo>
                <a:lnTo>
                  <a:pt x="6261871" y="522952"/>
                </a:lnTo>
                <a:lnTo>
                  <a:pt x="6245285" y="480139"/>
                </a:lnTo>
                <a:lnTo>
                  <a:pt x="6227377" y="437677"/>
                </a:lnTo>
                <a:lnTo>
                  <a:pt x="6208145" y="395596"/>
                </a:lnTo>
                <a:lnTo>
                  <a:pt x="6187584" y="353924"/>
                </a:lnTo>
                <a:lnTo>
                  <a:pt x="6165690" y="312689"/>
                </a:lnTo>
                <a:lnTo>
                  <a:pt x="6142460" y="271922"/>
                </a:lnTo>
                <a:lnTo>
                  <a:pt x="6117889" y="231650"/>
                </a:lnTo>
                <a:lnTo>
                  <a:pt x="6091975" y="191903"/>
                </a:lnTo>
                <a:lnTo>
                  <a:pt x="6064712" y="152709"/>
                </a:lnTo>
                <a:lnTo>
                  <a:pt x="6036097" y="114096"/>
                </a:lnTo>
                <a:lnTo>
                  <a:pt x="5989026" y="55638"/>
                </a:lnTo>
                <a:lnTo>
                  <a:pt x="5964644" y="27485"/>
                </a:lnTo>
                <a:lnTo>
                  <a:pt x="5939755" y="0"/>
                </a:lnTo>
                <a:close/>
              </a:path>
            </a:pathLst>
          </a:custGeom>
          <a:solidFill>
            <a:srgbClr val="82ED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>
            <a:extLst>
              <a:ext uri="{FF2B5EF4-FFF2-40B4-BE49-F238E27FC236}">
                <a16:creationId xmlns:a16="http://schemas.microsoft.com/office/drawing/2014/main" id="{26B19934-2A6C-537F-8153-0DAB48C8FC35}"/>
              </a:ext>
            </a:extLst>
          </p:cNvPr>
          <p:cNvSpPr/>
          <p:nvPr/>
        </p:nvSpPr>
        <p:spPr>
          <a:xfrm>
            <a:off x="8097842" y="3604456"/>
            <a:ext cx="2860040" cy="1402080"/>
          </a:xfrm>
          <a:custGeom>
            <a:avLst/>
            <a:gdLst/>
            <a:ahLst/>
            <a:cxnLst/>
            <a:rect l="l" t="t" r="r" b="b"/>
            <a:pathLst>
              <a:path w="2860040" h="1402079">
                <a:moveTo>
                  <a:pt x="1709404" y="0"/>
                </a:moveTo>
                <a:lnTo>
                  <a:pt x="1663852" y="561"/>
                </a:lnTo>
                <a:lnTo>
                  <a:pt x="1618295" y="2440"/>
                </a:lnTo>
                <a:lnTo>
                  <a:pt x="1572763" y="5642"/>
                </a:lnTo>
                <a:lnTo>
                  <a:pt x="1527287" y="10170"/>
                </a:lnTo>
                <a:lnTo>
                  <a:pt x="1481898" y="16028"/>
                </a:lnTo>
                <a:lnTo>
                  <a:pt x="1436624" y="23221"/>
                </a:lnTo>
                <a:lnTo>
                  <a:pt x="1391498" y="31753"/>
                </a:lnTo>
                <a:lnTo>
                  <a:pt x="1346548" y="41628"/>
                </a:lnTo>
                <a:lnTo>
                  <a:pt x="1301805" y="52849"/>
                </a:lnTo>
                <a:lnTo>
                  <a:pt x="1257301" y="65421"/>
                </a:lnTo>
                <a:lnTo>
                  <a:pt x="1213064" y="79348"/>
                </a:lnTo>
                <a:lnTo>
                  <a:pt x="1169126" y="94634"/>
                </a:lnTo>
                <a:lnTo>
                  <a:pt x="1125516" y="111283"/>
                </a:lnTo>
                <a:lnTo>
                  <a:pt x="1082265" y="129299"/>
                </a:lnTo>
                <a:lnTo>
                  <a:pt x="1039403" y="148686"/>
                </a:lnTo>
                <a:lnTo>
                  <a:pt x="996961" y="169448"/>
                </a:lnTo>
                <a:lnTo>
                  <a:pt x="954969" y="191590"/>
                </a:lnTo>
                <a:lnTo>
                  <a:pt x="913457" y="215115"/>
                </a:lnTo>
                <a:lnTo>
                  <a:pt x="872455" y="240027"/>
                </a:lnTo>
                <a:lnTo>
                  <a:pt x="831995" y="266331"/>
                </a:lnTo>
                <a:lnTo>
                  <a:pt x="792105" y="294031"/>
                </a:lnTo>
                <a:lnTo>
                  <a:pt x="752817" y="323130"/>
                </a:lnTo>
                <a:lnTo>
                  <a:pt x="0" y="898706"/>
                </a:lnTo>
                <a:lnTo>
                  <a:pt x="33103" y="933406"/>
                </a:lnTo>
                <a:lnTo>
                  <a:pt x="67061" y="966901"/>
                </a:lnTo>
                <a:lnTo>
                  <a:pt x="101843" y="999188"/>
                </a:lnTo>
                <a:lnTo>
                  <a:pt x="137418" y="1030262"/>
                </a:lnTo>
                <a:lnTo>
                  <a:pt x="173755" y="1060120"/>
                </a:lnTo>
                <a:lnTo>
                  <a:pt x="210826" y="1088756"/>
                </a:lnTo>
                <a:lnTo>
                  <a:pt x="248598" y="1116169"/>
                </a:lnTo>
                <a:lnTo>
                  <a:pt x="287043" y="1142352"/>
                </a:lnTo>
                <a:lnTo>
                  <a:pt x="326129" y="1167302"/>
                </a:lnTo>
                <a:lnTo>
                  <a:pt x="365827" y="1191016"/>
                </a:lnTo>
                <a:lnTo>
                  <a:pt x="406105" y="1213489"/>
                </a:lnTo>
                <a:lnTo>
                  <a:pt x="446935" y="1234716"/>
                </a:lnTo>
                <a:lnTo>
                  <a:pt x="488284" y="1254694"/>
                </a:lnTo>
                <a:lnTo>
                  <a:pt x="530124" y="1273419"/>
                </a:lnTo>
                <a:lnTo>
                  <a:pt x="572423" y="1290887"/>
                </a:lnTo>
                <a:lnTo>
                  <a:pt x="615152" y="1307094"/>
                </a:lnTo>
                <a:lnTo>
                  <a:pt x="658280" y="1322035"/>
                </a:lnTo>
                <a:lnTo>
                  <a:pt x="701777" y="1335707"/>
                </a:lnTo>
                <a:lnTo>
                  <a:pt x="745612" y="1348105"/>
                </a:lnTo>
                <a:lnTo>
                  <a:pt x="789755" y="1359225"/>
                </a:lnTo>
                <a:lnTo>
                  <a:pt x="834177" y="1369064"/>
                </a:lnTo>
                <a:lnTo>
                  <a:pt x="878845" y="1377617"/>
                </a:lnTo>
                <a:lnTo>
                  <a:pt x="923731" y="1384880"/>
                </a:lnTo>
                <a:lnTo>
                  <a:pt x="968803" y="1390850"/>
                </a:lnTo>
                <a:lnTo>
                  <a:pt x="1014033" y="1395521"/>
                </a:lnTo>
                <a:lnTo>
                  <a:pt x="1059388" y="1398890"/>
                </a:lnTo>
                <a:lnTo>
                  <a:pt x="1104839" y="1400954"/>
                </a:lnTo>
                <a:lnTo>
                  <a:pt x="1150356" y="1401707"/>
                </a:lnTo>
                <a:lnTo>
                  <a:pt x="1195908" y="1401146"/>
                </a:lnTo>
                <a:lnTo>
                  <a:pt x="1241465" y="1399266"/>
                </a:lnTo>
                <a:lnTo>
                  <a:pt x="1286996" y="1396065"/>
                </a:lnTo>
                <a:lnTo>
                  <a:pt x="1332472" y="1391537"/>
                </a:lnTo>
                <a:lnTo>
                  <a:pt x="1377862" y="1385678"/>
                </a:lnTo>
                <a:lnTo>
                  <a:pt x="1423135" y="1378485"/>
                </a:lnTo>
                <a:lnTo>
                  <a:pt x="1468262" y="1369953"/>
                </a:lnTo>
                <a:lnTo>
                  <a:pt x="1513212" y="1360079"/>
                </a:lnTo>
                <a:lnTo>
                  <a:pt x="1557954" y="1348857"/>
                </a:lnTo>
                <a:lnTo>
                  <a:pt x="1602459" y="1336285"/>
                </a:lnTo>
                <a:lnTo>
                  <a:pt x="1646696" y="1322358"/>
                </a:lnTo>
                <a:lnTo>
                  <a:pt x="1690634" y="1307073"/>
                </a:lnTo>
                <a:lnTo>
                  <a:pt x="1734244" y="1290424"/>
                </a:lnTo>
                <a:lnTo>
                  <a:pt x="1777495" y="1272408"/>
                </a:lnTo>
                <a:lnTo>
                  <a:pt x="1820357" y="1253021"/>
                </a:lnTo>
                <a:lnTo>
                  <a:pt x="1862799" y="1232258"/>
                </a:lnTo>
                <a:lnTo>
                  <a:pt x="1904791" y="1210117"/>
                </a:lnTo>
                <a:lnTo>
                  <a:pt x="1946303" y="1186592"/>
                </a:lnTo>
                <a:lnTo>
                  <a:pt x="1987304" y="1161679"/>
                </a:lnTo>
                <a:lnTo>
                  <a:pt x="2027765" y="1135375"/>
                </a:lnTo>
                <a:lnTo>
                  <a:pt x="2067654" y="1107676"/>
                </a:lnTo>
                <a:lnTo>
                  <a:pt x="2106942" y="1078577"/>
                </a:lnTo>
                <a:lnTo>
                  <a:pt x="2859760" y="503000"/>
                </a:lnTo>
                <a:lnTo>
                  <a:pt x="2826656" y="468300"/>
                </a:lnTo>
                <a:lnTo>
                  <a:pt x="2792698" y="434805"/>
                </a:lnTo>
                <a:lnTo>
                  <a:pt x="2757917" y="402518"/>
                </a:lnTo>
                <a:lnTo>
                  <a:pt x="2722342" y="371444"/>
                </a:lnTo>
                <a:lnTo>
                  <a:pt x="2686004" y="341587"/>
                </a:lnTo>
                <a:lnTo>
                  <a:pt x="2648934" y="312950"/>
                </a:lnTo>
                <a:lnTo>
                  <a:pt x="2611161" y="285538"/>
                </a:lnTo>
                <a:lnTo>
                  <a:pt x="2572717" y="259354"/>
                </a:lnTo>
                <a:lnTo>
                  <a:pt x="2533631" y="234404"/>
                </a:lnTo>
                <a:lnTo>
                  <a:pt x="2493933" y="210690"/>
                </a:lnTo>
                <a:lnTo>
                  <a:pt x="2453654" y="188218"/>
                </a:lnTo>
                <a:lnTo>
                  <a:pt x="2412825" y="166990"/>
                </a:lnTo>
                <a:lnTo>
                  <a:pt x="2371475" y="147012"/>
                </a:lnTo>
                <a:lnTo>
                  <a:pt x="2329636" y="128287"/>
                </a:lnTo>
                <a:lnTo>
                  <a:pt x="2287336" y="110819"/>
                </a:lnTo>
                <a:lnTo>
                  <a:pt x="2244607" y="94612"/>
                </a:lnTo>
                <a:lnTo>
                  <a:pt x="2201479" y="79671"/>
                </a:lnTo>
                <a:lnTo>
                  <a:pt x="2157983" y="66000"/>
                </a:lnTo>
                <a:lnTo>
                  <a:pt x="2114147" y="53602"/>
                </a:lnTo>
                <a:lnTo>
                  <a:pt x="2070004" y="42481"/>
                </a:lnTo>
                <a:lnTo>
                  <a:pt x="2025583" y="32642"/>
                </a:lnTo>
                <a:lnTo>
                  <a:pt x="1980914" y="24089"/>
                </a:lnTo>
                <a:lnTo>
                  <a:pt x="1936029" y="16826"/>
                </a:lnTo>
                <a:lnTo>
                  <a:pt x="1890956" y="10857"/>
                </a:lnTo>
                <a:lnTo>
                  <a:pt x="1845727" y="6185"/>
                </a:lnTo>
                <a:lnTo>
                  <a:pt x="1800372" y="2816"/>
                </a:lnTo>
                <a:lnTo>
                  <a:pt x="1754920" y="753"/>
                </a:lnTo>
                <a:lnTo>
                  <a:pt x="1709404" y="0"/>
                </a:lnTo>
                <a:close/>
              </a:path>
            </a:pathLst>
          </a:custGeom>
          <a:solidFill>
            <a:srgbClr val="2DC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AEADBBEF-74B8-A4A5-C9C8-8DA47ADE20BC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00" dirty="0"/>
              <a:t>#AMCP2025</a:t>
            </a:r>
            <a:r>
              <a:rPr spc="235" dirty="0"/>
              <a:t> </a:t>
            </a:r>
            <a:r>
              <a:rPr dirty="0"/>
              <a:t>|</a:t>
            </a:r>
            <a:r>
              <a:rPr spc="245" dirty="0"/>
              <a:t> </a:t>
            </a:r>
            <a:r>
              <a:rPr spc="95" dirty="0"/>
              <a:t>AMCPANNUAL.ORG 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A0AC43C-573C-3C3D-FB17-7E16218D8A19}"/>
              </a:ext>
            </a:extLst>
          </p:cNvPr>
          <p:cNvGrpSpPr/>
          <p:nvPr/>
        </p:nvGrpSpPr>
        <p:grpSpPr>
          <a:xfrm>
            <a:off x="1387852" y="567634"/>
            <a:ext cx="3396849" cy="195580"/>
            <a:chOff x="1389583" y="561009"/>
            <a:chExt cx="3396849" cy="195580"/>
          </a:xfrm>
        </p:grpSpPr>
        <p:grpSp>
          <p:nvGrpSpPr>
            <p:cNvPr id="51" name="object 4">
              <a:extLst>
                <a:ext uri="{FF2B5EF4-FFF2-40B4-BE49-F238E27FC236}">
                  <a16:creationId xmlns:a16="http://schemas.microsoft.com/office/drawing/2014/main" id="{B6D6914F-1C0A-0AD2-6441-290B4B5E91EE}"/>
                </a:ext>
              </a:extLst>
            </p:cNvPr>
            <p:cNvGrpSpPr/>
            <p:nvPr/>
          </p:nvGrpSpPr>
          <p:grpSpPr>
            <a:xfrm>
              <a:off x="1389583" y="567643"/>
              <a:ext cx="596265" cy="144780"/>
              <a:chOff x="1389583" y="567643"/>
              <a:chExt cx="596265" cy="144780"/>
            </a:xfrm>
          </p:grpSpPr>
          <p:pic>
            <p:nvPicPr>
              <p:cNvPr id="74" name="object 5">
                <a:extLst>
                  <a:ext uri="{FF2B5EF4-FFF2-40B4-BE49-F238E27FC236}">
                    <a16:creationId xmlns:a16="http://schemas.microsoft.com/office/drawing/2014/main" id="{97F5BF81-48BB-C45C-DC72-15E31BB9BBB7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389583" y="569650"/>
                <a:ext cx="144564" cy="140436"/>
              </a:xfrm>
              <a:prstGeom prst="rect">
                <a:avLst/>
              </a:prstGeom>
            </p:spPr>
          </p:pic>
          <p:pic>
            <p:nvPicPr>
              <p:cNvPr id="75" name="object 6">
                <a:extLst>
                  <a:ext uri="{FF2B5EF4-FFF2-40B4-BE49-F238E27FC236}">
                    <a16:creationId xmlns:a16="http://schemas.microsoft.com/office/drawing/2014/main" id="{4F3303AB-79DC-106E-61F9-2020084BEA40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72257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76" name="object 7">
                <a:extLst>
                  <a:ext uri="{FF2B5EF4-FFF2-40B4-BE49-F238E27FC236}">
                    <a16:creationId xmlns:a16="http://schemas.microsoft.com/office/drawing/2014/main" id="{014A9A41-762E-32B4-2E80-49D519442707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40527" y="569650"/>
                <a:ext cx="105371" cy="140436"/>
              </a:xfrm>
              <a:prstGeom prst="rect">
                <a:avLst/>
              </a:prstGeom>
            </p:spPr>
          </p:pic>
          <p:pic>
            <p:nvPicPr>
              <p:cNvPr id="77" name="object 8">
                <a:extLst>
                  <a:ext uri="{FF2B5EF4-FFF2-40B4-BE49-F238E27FC236}">
                    <a16:creationId xmlns:a16="http://schemas.microsoft.com/office/drawing/2014/main" id="{02F9A40C-C5CA-7E24-CD07-F8E76A995AAB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79027" y="567643"/>
                <a:ext cx="106629" cy="144360"/>
              </a:xfrm>
              <a:prstGeom prst="rect">
                <a:avLst/>
              </a:prstGeom>
            </p:spPr>
          </p:pic>
        </p:grpSp>
        <p:sp>
          <p:nvSpPr>
            <p:cNvPr id="52" name="object 9">
              <a:extLst>
                <a:ext uri="{FF2B5EF4-FFF2-40B4-BE49-F238E27FC236}">
                  <a16:creationId xmlns:a16="http://schemas.microsoft.com/office/drawing/2014/main" id="{74E1E291-26C5-40B2-B504-68F7107FE5D0}"/>
                </a:ext>
              </a:extLst>
            </p:cNvPr>
            <p:cNvSpPr/>
            <p:nvPr/>
          </p:nvSpPr>
          <p:spPr>
            <a:xfrm>
              <a:off x="2030285" y="569124"/>
              <a:ext cx="111125" cy="140970"/>
            </a:xfrm>
            <a:custGeom>
              <a:avLst/>
              <a:gdLst/>
              <a:ahLst/>
              <a:cxnLst/>
              <a:rect l="l" t="t" r="r" b="b"/>
              <a:pathLst>
                <a:path w="111125" h="140970">
                  <a:moveTo>
                    <a:pt x="110756" y="0"/>
                  </a:moveTo>
                  <a:lnTo>
                    <a:pt x="87706" y="0"/>
                  </a:lnTo>
                  <a:lnTo>
                    <a:pt x="87706" y="58420"/>
                  </a:lnTo>
                  <a:lnTo>
                    <a:pt x="22961" y="584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58420"/>
                  </a:lnTo>
                  <a:lnTo>
                    <a:pt x="0" y="77470"/>
                  </a:lnTo>
                  <a:lnTo>
                    <a:pt x="0" y="140970"/>
                  </a:lnTo>
                  <a:lnTo>
                    <a:pt x="22961" y="140970"/>
                  </a:lnTo>
                  <a:lnTo>
                    <a:pt x="22961" y="77470"/>
                  </a:lnTo>
                  <a:lnTo>
                    <a:pt x="87706" y="77470"/>
                  </a:lnTo>
                  <a:lnTo>
                    <a:pt x="87706" y="140970"/>
                  </a:lnTo>
                  <a:lnTo>
                    <a:pt x="110756" y="140970"/>
                  </a:lnTo>
                  <a:lnTo>
                    <a:pt x="110756" y="77470"/>
                  </a:lnTo>
                  <a:lnTo>
                    <a:pt x="110756" y="58420"/>
                  </a:lnTo>
                  <a:lnTo>
                    <a:pt x="1107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3" name="object 10">
              <a:extLst>
                <a:ext uri="{FF2B5EF4-FFF2-40B4-BE49-F238E27FC236}">
                  <a16:creationId xmlns:a16="http://schemas.microsoft.com/office/drawing/2014/main" id="{F72CD194-2BB1-FC87-3C6B-B884A7083170}"/>
                </a:ext>
              </a:extLst>
            </p:cNvPr>
            <p:cNvGrpSpPr/>
            <p:nvPr/>
          </p:nvGrpSpPr>
          <p:grpSpPr>
            <a:xfrm>
              <a:off x="2258194" y="567634"/>
              <a:ext cx="198755" cy="144780"/>
              <a:chOff x="2258194" y="567634"/>
              <a:chExt cx="198755" cy="144780"/>
            </a:xfrm>
          </p:grpSpPr>
          <p:pic>
            <p:nvPicPr>
              <p:cNvPr id="72" name="object 11">
                <a:extLst>
                  <a:ext uri="{FF2B5EF4-FFF2-40B4-BE49-F238E27FC236}">
                    <a16:creationId xmlns:a16="http://schemas.microsoft.com/office/drawing/2014/main" id="{D8A85DA4-0AB0-A0D5-7AAE-3E79922C2CA0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258194" y="567634"/>
                <a:ext cx="94424" cy="144373"/>
              </a:xfrm>
              <a:prstGeom prst="rect">
                <a:avLst/>
              </a:prstGeom>
            </p:spPr>
          </p:pic>
          <p:sp>
            <p:nvSpPr>
              <p:cNvPr id="73" name="object 12">
                <a:extLst>
                  <a:ext uri="{FF2B5EF4-FFF2-40B4-BE49-F238E27FC236}">
                    <a16:creationId xmlns:a16="http://schemas.microsoft.com/office/drawing/2014/main" id="{0426591E-09F6-13E3-2AFE-5D34F9FE4722}"/>
                  </a:ext>
                </a:extLst>
              </p:cNvPr>
              <p:cNvSpPr/>
              <p:nvPr/>
            </p:nvSpPr>
            <p:spPr>
              <a:xfrm>
                <a:off x="2396689" y="569650"/>
                <a:ext cx="6032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140970">
                    <a:moveTo>
                      <a:pt x="60134" y="0"/>
                    </a:moveTo>
                    <a:lnTo>
                      <a:pt x="41313" y="0"/>
                    </a:lnTo>
                    <a:lnTo>
                      <a:pt x="0" y="32473"/>
                    </a:lnTo>
                    <a:lnTo>
                      <a:pt x="11341" y="46786"/>
                    </a:lnTo>
                    <a:lnTo>
                      <a:pt x="30350" y="31256"/>
                    </a:lnTo>
                    <a:lnTo>
                      <a:pt x="38328" y="24015"/>
                    </a:lnTo>
                    <a:lnTo>
                      <a:pt x="37995" y="29189"/>
                    </a:lnTo>
                    <a:lnTo>
                      <a:pt x="37614" y="42062"/>
                    </a:lnTo>
                    <a:lnTo>
                      <a:pt x="37566" y="140436"/>
                    </a:lnTo>
                    <a:lnTo>
                      <a:pt x="60134" y="140436"/>
                    </a:lnTo>
                    <a:lnTo>
                      <a:pt x="6013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54" name="object 13">
              <a:extLst>
                <a:ext uri="{FF2B5EF4-FFF2-40B4-BE49-F238E27FC236}">
                  <a16:creationId xmlns:a16="http://schemas.microsoft.com/office/drawing/2014/main" id="{C2129C02-AB3C-8BDB-C382-DBEA73039D8B}"/>
                </a:ext>
              </a:extLst>
            </p:cNvPr>
            <p:cNvGrpSpPr/>
            <p:nvPr/>
          </p:nvGrpSpPr>
          <p:grpSpPr>
            <a:xfrm>
              <a:off x="2521737" y="569079"/>
              <a:ext cx="371475" cy="141605"/>
              <a:chOff x="2521737" y="569079"/>
              <a:chExt cx="371475" cy="141605"/>
            </a:xfrm>
          </p:grpSpPr>
          <p:sp>
            <p:nvSpPr>
              <p:cNvPr id="69" name="object 14">
                <a:extLst>
                  <a:ext uri="{FF2B5EF4-FFF2-40B4-BE49-F238E27FC236}">
                    <a16:creationId xmlns:a16="http://schemas.microsoft.com/office/drawing/2014/main" id="{B4B9A42A-AF16-9B70-BA1C-4389FE1AECE9}"/>
                  </a:ext>
                </a:extLst>
              </p:cNvPr>
              <p:cNvSpPr/>
              <p:nvPr/>
            </p:nvSpPr>
            <p:spPr>
              <a:xfrm>
                <a:off x="2521737" y="648131"/>
                <a:ext cx="83185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83185" h="18415">
                    <a:moveTo>
                      <a:pt x="82613" y="0"/>
                    </a:moveTo>
                    <a:lnTo>
                      <a:pt x="0" y="0"/>
                    </a:lnTo>
                    <a:lnTo>
                      <a:pt x="0" y="18249"/>
                    </a:lnTo>
                    <a:lnTo>
                      <a:pt x="82613" y="18249"/>
                    </a:lnTo>
                    <a:lnTo>
                      <a:pt x="8261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0" name="object 15">
                <a:extLst>
                  <a:ext uri="{FF2B5EF4-FFF2-40B4-BE49-F238E27FC236}">
                    <a16:creationId xmlns:a16="http://schemas.microsoft.com/office/drawing/2014/main" id="{B4942335-082B-8504-EEB3-4F09DFCE8DC9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631894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71" name="object 16">
                <a:extLst>
                  <a:ext uri="{FF2B5EF4-FFF2-40B4-BE49-F238E27FC236}">
                    <a16:creationId xmlns:a16="http://schemas.microsoft.com/office/drawing/2014/main" id="{497A72D8-B646-0F4D-CE62-12DE903520D6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800164" y="569657"/>
                <a:ext cx="92989" cy="140423"/>
              </a:xfrm>
              <a:prstGeom prst="rect">
                <a:avLst/>
              </a:prstGeom>
            </p:spPr>
          </p:pic>
        </p:grpSp>
        <p:grpSp>
          <p:nvGrpSpPr>
            <p:cNvPr id="55" name="object 17">
              <a:extLst>
                <a:ext uri="{FF2B5EF4-FFF2-40B4-BE49-F238E27FC236}">
                  <a16:creationId xmlns:a16="http://schemas.microsoft.com/office/drawing/2014/main" id="{C0709D85-18F0-4FC1-A0EC-CB5A8EF9A83D}"/>
                </a:ext>
              </a:extLst>
            </p:cNvPr>
            <p:cNvGrpSpPr/>
            <p:nvPr/>
          </p:nvGrpSpPr>
          <p:grpSpPr>
            <a:xfrm>
              <a:off x="2940865" y="569650"/>
              <a:ext cx="168910" cy="140970"/>
              <a:chOff x="2940865" y="569650"/>
              <a:chExt cx="168910" cy="140970"/>
            </a:xfrm>
          </p:grpSpPr>
          <p:pic>
            <p:nvPicPr>
              <p:cNvPr id="67" name="object 18">
                <a:extLst>
                  <a:ext uri="{FF2B5EF4-FFF2-40B4-BE49-F238E27FC236}">
                    <a16:creationId xmlns:a16="http://schemas.microsoft.com/office/drawing/2014/main" id="{557E9853-6BD0-3F37-D441-38C01023C3F8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940865" y="569650"/>
                <a:ext cx="105371" cy="140436"/>
              </a:xfrm>
              <a:prstGeom prst="rect">
                <a:avLst/>
              </a:prstGeom>
            </p:spPr>
          </p:pic>
          <p:sp>
            <p:nvSpPr>
              <p:cNvPr id="68" name="object 19">
                <a:extLst>
                  <a:ext uri="{FF2B5EF4-FFF2-40B4-BE49-F238E27FC236}">
                    <a16:creationId xmlns:a16="http://schemas.microsoft.com/office/drawing/2014/main" id="{60C592B2-9418-4F5B-835C-C17A55412CA9}"/>
                  </a:ext>
                </a:extLst>
              </p:cNvPr>
              <p:cNvSpPr/>
              <p:nvPr/>
            </p:nvSpPr>
            <p:spPr>
              <a:xfrm>
                <a:off x="3086277" y="569658"/>
                <a:ext cx="2349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23494" h="140970">
                    <a:moveTo>
                      <a:pt x="22961" y="0"/>
                    </a:moveTo>
                    <a:lnTo>
                      <a:pt x="0" y="0"/>
                    </a:lnTo>
                    <a:lnTo>
                      <a:pt x="0" y="140436"/>
                    </a:lnTo>
                    <a:lnTo>
                      <a:pt x="22961" y="140436"/>
                    </a:lnTo>
                    <a:lnTo>
                      <a:pt x="2296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6" name="object 20">
              <a:extLst>
                <a:ext uri="{FF2B5EF4-FFF2-40B4-BE49-F238E27FC236}">
                  <a16:creationId xmlns:a16="http://schemas.microsoft.com/office/drawing/2014/main" id="{1D0F65CB-49AB-7A1E-DA88-46604D18D7F5}"/>
                </a:ext>
              </a:extLst>
            </p:cNvPr>
            <p:cNvSpPr/>
            <p:nvPr/>
          </p:nvSpPr>
          <p:spPr>
            <a:xfrm>
              <a:off x="3165983" y="569124"/>
              <a:ext cx="82550" cy="140970"/>
            </a:xfrm>
            <a:custGeom>
              <a:avLst/>
              <a:gdLst/>
              <a:ahLst/>
              <a:cxnLst/>
              <a:rect l="l" t="t" r="r" b="b"/>
              <a:pathLst>
                <a:path w="82550" h="140970">
                  <a:moveTo>
                    <a:pt x="82423" y="121920"/>
                  </a:moveTo>
                  <a:lnTo>
                    <a:pt x="22961" y="1219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121920"/>
                  </a:lnTo>
                  <a:lnTo>
                    <a:pt x="0" y="140970"/>
                  </a:lnTo>
                  <a:lnTo>
                    <a:pt x="82423" y="140970"/>
                  </a:lnTo>
                  <a:lnTo>
                    <a:pt x="82423" y="1219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21">
              <a:extLst>
                <a:ext uri="{FF2B5EF4-FFF2-40B4-BE49-F238E27FC236}">
                  <a16:creationId xmlns:a16="http://schemas.microsoft.com/office/drawing/2014/main" id="{F4501850-3274-38CD-73ED-244888C0D25C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52775" y="567634"/>
              <a:ext cx="94424" cy="144373"/>
            </a:xfrm>
            <a:prstGeom prst="rect">
              <a:avLst/>
            </a:prstGeom>
          </p:spPr>
        </p:pic>
        <p:sp>
          <p:nvSpPr>
            <p:cNvPr id="58" name="object 22">
              <a:extLst>
                <a:ext uri="{FF2B5EF4-FFF2-40B4-BE49-F238E27FC236}">
                  <a16:creationId xmlns:a16="http://schemas.microsoft.com/office/drawing/2014/main" id="{8A4C7CA8-7558-AD48-1EBF-18F3618A1980}"/>
                </a:ext>
              </a:extLst>
            </p:cNvPr>
            <p:cNvSpPr/>
            <p:nvPr/>
          </p:nvSpPr>
          <p:spPr>
            <a:xfrm>
              <a:off x="3592690" y="561009"/>
              <a:ext cx="17780" cy="195580"/>
            </a:xfrm>
            <a:custGeom>
              <a:avLst/>
              <a:gdLst/>
              <a:ahLst/>
              <a:cxnLst/>
              <a:rect l="l" t="t" r="r" b="b"/>
              <a:pathLst>
                <a:path w="17779" h="195579">
                  <a:moveTo>
                    <a:pt x="17297" y="0"/>
                  </a:moveTo>
                  <a:lnTo>
                    <a:pt x="0" y="0"/>
                  </a:lnTo>
                  <a:lnTo>
                    <a:pt x="0" y="195287"/>
                  </a:lnTo>
                  <a:lnTo>
                    <a:pt x="17297" y="195287"/>
                  </a:lnTo>
                  <a:lnTo>
                    <a:pt x="172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9" name="object 23">
              <a:extLst>
                <a:ext uri="{FF2B5EF4-FFF2-40B4-BE49-F238E27FC236}">
                  <a16:creationId xmlns:a16="http://schemas.microsoft.com/office/drawing/2014/main" id="{DAAB489B-9DFD-0CD4-2F9C-B5FF79940B1A}"/>
                </a:ext>
              </a:extLst>
            </p:cNvPr>
            <p:cNvGrpSpPr/>
            <p:nvPr/>
          </p:nvGrpSpPr>
          <p:grpSpPr>
            <a:xfrm>
              <a:off x="3760272" y="576456"/>
              <a:ext cx="1026160" cy="135890"/>
              <a:chOff x="3760272" y="576456"/>
              <a:chExt cx="1026160" cy="135890"/>
            </a:xfrm>
          </p:grpSpPr>
          <p:sp>
            <p:nvSpPr>
              <p:cNvPr id="60" name="object 24">
                <a:extLst>
                  <a:ext uri="{FF2B5EF4-FFF2-40B4-BE49-F238E27FC236}">
                    <a16:creationId xmlns:a16="http://schemas.microsoft.com/office/drawing/2014/main" id="{2B01B5C2-3FCC-DF65-4D61-83A87B829AA1}"/>
                  </a:ext>
                </a:extLst>
              </p:cNvPr>
              <p:cNvSpPr/>
              <p:nvPr/>
            </p:nvSpPr>
            <p:spPr>
              <a:xfrm>
                <a:off x="3760267" y="578014"/>
                <a:ext cx="1130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13029" h="132079">
                    <a:moveTo>
                      <a:pt x="112763" y="0"/>
                    </a:moveTo>
                    <a:lnTo>
                      <a:pt x="77038" y="0"/>
                    </a:lnTo>
                    <a:lnTo>
                      <a:pt x="77038" y="49530"/>
                    </a:lnTo>
                    <a:lnTo>
                      <a:pt x="35725" y="49530"/>
                    </a:lnTo>
                    <a:lnTo>
                      <a:pt x="35725" y="0"/>
                    </a:lnTo>
                    <a:lnTo>
                      <a:pt x="0" y="0"/>
                    </a:lnTo>
                    <a:lnTo>
                      <a:pt x="0" y="49530"/>
                    </a:lnTo>
                    <a:lnTo>
                      <a:pt x="0" y="78740"/>
                    </a:lnTo>
                    <a:lnTo>
                      <a:pt x="0" y="132080"/>
                    </a:lnTo>
                    <a:lnTo>
                      <a:pt x="35725" y="132080"/>
                    </a:lnTo>
                    <a:lnTo>
                      <a:pt x="35725" y="78740"/>
                    </a:lnTo>
                    <a:lnTo>
                      <a:pt x="77038" y="78740"/>
                    </a:lnTo>
                    <a:lnTo>
                      <a:pt x="77038" y="132080"/>
                    </a:lnTo>
                    <a:lnTo>
                      <a:pt x="112763" y="132080"/>
                    </a:lnTo>
                    <a:lnTo>
                      <a:pt x="112763" y="78740"/>
                    </a:lnTo>
                    <a:lnTo>
                      <a:pt x="112763" y="49530"/>
                    </a:lnTo>
                    <a:lnTo>
                      <a:pt x="11276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1" name="object 25">
                <a:extLst>
                  <a:ext uri="{FF2B5EF4-FFF2-40B4-BE49-F238E27FC236}">
                    <a16:creationId xmlns:a16="http://schemas.microsoft.com/office/drawing/2014/main" id="{1D00AE99-CD88-8C20-BA27-A75C00BB1C77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3915048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62" name="object 26">
                <a:extLst>
                  <a:ext uri="{FF2B5EF4-FFF2-40B4-BE49-F238E27FC236}">
                    <a16:creationId xmlns:a16="http://schemas.microsoft.com/office/drawing/2014/main" id="{7A5107C2-9D50-011B-9229-C16D9380BD1D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4084473" y="578515"/>
                <a:ext cx="112585" cy="133375"/>
              </a:xfrm>
              <a:prstGeom prst="rect">
                <a:avLst/>
              </a:prstGeom>
            </p:spPr>
          </p:pic>
          <p:pic>
            <p:nvPicPr>
              <p:cNvPr id="63" name="object 27">
                <a:extLst>
                  <a:ext uri="{FF2B5EF4-FFF2-40B4-BE49-F238E27FC236}">
                    <a16:creationId xmlns:a16="http://schemas.microsoft.com/office/drawing/2014/main" id="{9796FDBD-61A3-CAAF-B97F-7EFB1F177DF3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236996" y="576629"/>
                <a:ext cx="92151" cy="135255"/>
              </a:xfrm>
              <a:prstGeom prst="rect">
                <a:avLst/>
              </a:prstGeom>
            </p:spPr>
          </p:pic>
          <p:sp>
            <p:nvSpPr>
              <p:cNvPr id="64" name="object 28">
                <a:extLst>
                  <a:ext uri="{FF2B5EF4-FFF2-40B4-BE49-F238E27FC236}">
                    <a16:creationId xmlns:a16="http://schemas.microsoft.com/office/drawing/2014/main" id="{E9281E27-EB49-9E4C-D84D-9016B120F251}"/>
                  </a:ext>
                </a:extLst>
              </p:cNvPr>
              <p:cNvSpPr/>
              <p:nvPr/>
            </p:nvSpPr>
            <p:spPr>
              <a:xfrm>
                <a:off x="4358284" y="578014"/>
                <a:ext cx="1003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00329" h="132079">
                    <a:moveTo>
                      <a:pt x="99720" y="0"/>
                    </a:moveTo>
                    <a:lnTo>
                      <a:pt x="0" y="0"/>
                    </a:lnTo>
                    <a:lnTo>
                      <a:pt x="0" y="29210"/>
                    </a:lnTo>
                    <a:lnTo>
                      <a:pt x="32131" y="29210"/>
                    </a:lnTo>
                    <a:lnTo>
                      <a:pt x="32131" y="132080"/>
                    </a:lnTo>
                    <a:lnTo>
                      <a:pt x="67678" y="132080"/>
                    </a:lnTo>
                    <a:lnTo>
                      <a:pt x="67678" y="29210"/>
                    </a:lnTo>
                    <a:lnTo>
                      <a:pt x="99720" y="29210"/>
                    </a:lnTo>
                    <a:lnTo>
                      <a:pt x="9972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5" name="object 29">
                <a:extLst>
                  <a:ext uri="{FF2B5EF4-FFF2-40B4-BE49-F238E27FC236}">
                    <a16:creationId xmlns:a16="http://schemas.microsoft.com/office/drawing/2014/main" id="{E95021F8-8119-8E07-9783-7F9C80B9B1C1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490389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66" name="object 30">
                <a:extLst>
                  <a:ext uri="{FF2B5EF4-FFF2-40B4-BE49-F238E27FC236}">
                    <a16:creationId xmlns:a16="http://schemas.microsoft.com/office/drawing/2014/main" id="{8A77AE5F-6AA2-9D09-960C-496ADCC12219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660536" y="578515"/>
                <a:ext cx="125272" cy="131572"/>
              </a:xfrm>
              <a:prstGeom prst="rect">
                <a:avLst/>
              </a:prstGeom>
            </p:spPr>
          </p:pic>
        </p:grpSp>
      </p:grpSp>
      <p:pic>
        <p:nvPicPr>
          <p:cNvPr id="78" name="Picture 77" descr="A green and black outline of a state&#10;&#10;Description automatically generated">
            <a:extLst>
              <a:ext uri="{FF2B5EF4-FFF2-40B4-BE49-F238E27FC236}">
                <a16:creationId xmlns:a16="http://schemas.microsoft.com/office/drawing/2014/main" id="{19754CAC-640A-060A-F36A-6A4D4A8AC8F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52" y="315875"/>
            <a:ext cx="762000" cy="723900"/>
          </a:xfrm>
          <a:prstGeom prst="rect">
            <a:avLst/>
          </a:prstGeom>
        </p:spPr>
      </p:pic>
      <p:pic>
        <p:nvPicPr>
          <p:cNvPr id="34" name="Picture 33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BBCB6B10-5BD3-9C6E-FF49-0246253A62C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67" y="3733800"/>
            <a:ext cx="5395960" cy="103497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4557A6C-734C-C928-363C-3A6658292C3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739" y="2422557"/>
            <a:ext cx="3343061" cy="930243"/>
          </a:xfrm>
          <a:prstGeom prst="rect">
            <a:avLst/>
          </a:prstGeom>
        </p:spPr>
      </p:pic>
      <p:sp>
        <p:nvSpPr>
          <p:cNvPr id="35" name="object 46">
            <a:extLst>
              <a:ext uri="{FF2B5EF4-FFF2-40B4-BE49-F238E27FC236}">
                <a16:creationId xmlns:a16="http://schemas.microsoft.com/office/drawing/2014/main" id="{EB68812F-C231-B396-742A-E2098F4E6118}"/>
              </a:ext>
            </a:extLst>
          </p:cNvPr>
          <p:cNvSpPr txBox="1">
            <a:spLocks/>
          </p:cNvSpPr>
          <p:nvPr/>
        </p:nvSpPr>
        <p:spPr>
          <a:xfrm>
            <a:off x="1163152" y="4698178"/>
            <a:ext cx="4551848" cy="1300813"/>
          </a:xfrm>
          <a:prstGeom prst="rect">
            <a:avLst/>
          </a:prstGeom>
        </p:spPr>
        <p:txBody>
          <a:bodyPr vert="horz" wrap="square" lIns="0" tIns="312873" rIns="0" bIns="0" rtlCol="0">
            <a:spAutoFit/>
          </a:bodyPr>
          <a:lstStyle>
            <a:lvl1pPr>
              <a:defRPr sz="3300" b="1" i="0">
                <a:solidFill>
                  <a:schemeClr val="bg1"/>
                </a:solidFill>
                <a:latin typeface="Open Sans Extrabold"/>
                <a:ea typeface="+mj-ea"/>
                <a:cs typeface="Open Sans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20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MONDAY, MARCH 31, 7–8PM CT</a:t>
            </a:r>
            <a:endParaRPr lang="en-US" sz="1800" spc="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object 46">
            <a:extLst>
              <a:ext uri="{FF2B5EF4-FFF2-40B4-BE49-F238E27FC236}">
                <a16:creationId xmlns:a16="http://schemas.microsoft.com/office/drawing/2014/main" id="{80883E13-D8B6-9503-3918-69EFDDD60B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86919" y="1828800"/>
            <a:ext cx="6509281" cy="1547035"/>
          </a:xfrm>
          <a:prstGeom prst="rect">
            <a:avLst/>
          </a:prstGeom>
        </p:spPr>
        <p:txBody>
          <a:bodyPr vert="horz" wrap="square" lIns="0" tIns="31287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spc="150" dirty="0"/>
              <a:t>JOIN</a:t>
            </a:r>
            <a:r>
              <a:rPr lang="en-US" sz="4000" spc="200" dirty="0"/>
              <a:t> US AT OUR AFFILIATE MEETING</a:t>
            </a:r>
            <a:endParaRPr sz="4000" spc="200" dirty="0"/>
          </a:p>
        </p:txBody>
      </p:sp>
      <p:sp>
        <p:nvSpPr>
          <p:cNvPr id="41" name="object 47">
            <a:extLst>
              <a:ext uri="{FF2B5EF4-FFF2-40B4-BE49-F238E27FC236}">
                <a16:creationId xmlns:a16="http://schemas.microsoft.com/office/drawing/2014/main" id="{93514B8D-3B35-59F5-0CC5-A92060B08072}"/>
              </a:ext>
            </a:extLst>
          </p:cNvPr>
          <p:cNvSpPr/>
          <p:nvPr/>
        </p:nvSpPr>
        <p:spPr>
          <a:xfrm>
            <a:off x="1070868" y="3047654"/>
            <a:ext cx="5750938" cy="408940"/>
          </a:xfrm>
          <a:custGeom>
            <a:avLst/>
            <a:gdLst/>
            <a:ahLst/>
            <a:cxnLst/>
            <a:rect l="l" t="t" r="r" b="b"/>
            <a:pathLst>
              <a:path w="5602605" h="408939">
                <a:moveTo>
                  <a:pt x="5602414" y="0"/>
                </a:moveTo>
                <a:lnTo>
                  <a:pt x="5599749" y="47161"/>
                </a:lnTo>
                <a:lnTo>
                  <a:pt x="5591950" y="92724"/>
                </a:lnTo>
                <a:lnTo>
                  <a:pt x="5579316" y="136385"/>
                </a:lnTo>
                <a:lnTo>
                  <a:pt x="5562144" y="177842"/>
                </a:lnTo>
                <a:lnTo>
                  <a:pt x="5540731" y="216791"/>
                </a:lnTo>
                <a:lnTo>
                  <a:pt x="5515374" y="252928"/>
                </a:lnTo>
                <a:lnTo>
                  <a:pt x="5486371" y="285950"/>
                </a:lnTo>
                <a:lnTo>
                  <a:pt x="5454018" y="315553"/>
                </a:lnTo>
                <a:lnTo>
                  <a:pt x="5418613" y="341434"/>
                </a:lnTo>
                <a:lnTo>
                  <a:pt x="5380454" y="363290"/>
                </a:lnTo>
                <a:lnTo>
                  <a:pt x="5339837" y="380818"/>
                </a:lnTo>
                <a:lnTo>
                  <a:pt x="5297059" y="393713"/>
                </a:lnTo>
                <a:lnTo>
                  <a:pt x="5252418" y="401672"/>
                </a:lnTo>
                <a:lnTo>
                  <a:pt x="5206212" y="404393"/>
                </a:lnTo>
                <a:lnTo>
                  <a:pt x="0" y="408762"/>
                </a:lnTo>
              </a:path>
            </a:pathLst>
          </a:custGeom>
          <a:ln w="9194">
            <a:solidFill>
              <a:srgbClr val="82ED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2968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9B16F-6204-7DC0-E035-1D3293AE1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F541F61F-9B41-2B70-49D0-95E62A5CF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5A0EE683-6C1D-77FD-AF86-51661C26EAFA}"/>
              </a:ext>
            </a:extLst>
          </p:cNvPr>
          <p:cNvSpPr/>
          <p:nvPr/>
        </p:nvSpPr>
        <p:spPr>
          <a:xfrm>
            <a:off x="407544" y="320914"/>
            <a:ext cx="758190" cy="726440"/>
          </a:xfrm>
          <a:custGeom>
            <a:avLst/>
            <a:gdLst/>
            <a:ahLst/>
            <a:cxnLst/>
            <a:rect l="l" t="t" r="r" b="b"/>
            <a:pathLst>
              <a:path w="758190" h="726440">
                <a:moveTo>
                  <a:pt x="529283" y="607059"/>
                </a:moveTo>
                <a:lnTo>
                  <a:pt x="411453" y="607059"/>
                </a:lnTo>
                <a:lnTo>
                  <a:pt x="412519" y="614679"/>
                </a:lnTo>
                <a:lnTo>
                  <a:pt x="414474" y="627379"/>
                </a:lnTo>
                <a:lnTo>
                  <a:pt x="416288" y="640079"/>
                </a:lnTo>
                <a:lnTo>
                  <a:pt x="419717" y="651509"/>
                </a:lnTo>
                <a:lnTo>
                  <a:pt x="426515" y="661669"/>
                </a:lnTo>
                <a:lnTo>
                  <a:pt x="431259" y="670559"/>
                </a:lnTo>
                <a:lnTo>
                  <a:pt x="434249" y="679449"/>
                </a:lnTo>
                <a:lnTo>
                  <a:pt x="438105" y="687069"/>
                </a:lnTo>
                <a:lnTo>
                  <a:pt x="445450" y="692149"/>
                </a:lnTo>
                <a:lnTo>
                  <a:pt x="462554" y="698499"/>
                </a:lnTo>
                <a:lnTo>
                  <a:pt x="479053" y="706119"/>
                </a:lnTo>
                <a:lnTo>
                  <a:pt x="495855" y="712469"/>
                </a:lnTo>
                <a:lnTo>
                  <a:pt x="513865" y="713739"/>
                </a:lnTo>
                <a:lnTo>
                  <a:pt x="529525" y="716279"/>
                </a:lnTo>
                <a:lnTo>
                  <a:pt x="538730" y="723899"/>
                </a:lnTo>
                <a:lnTo>
                  <a:pt x="546314" y="726439"/>
                </a:lnTo>
                <a:lnTo>
                  <a:pt x="557109" y="718819"/>
                </a:lnTo>
                <a:lnTo>
                  <a:pt x="558947" y="715009"/>
                </a:lnTo>
                <a:lnTo>
                  <a:pt x="554643" y="704849"/>
                </a:lnTo>
                <a:lnTo>
                  <a:pt x="548413" y="694689"/>
                </a:lnTo>
                <a:lnTo>
                  <a:pt x="544472" y="687069"/>
                </a:lnTo>
                <a:lnTo>
                  <a:pt x="540408" y="681989"/>
                </a:lnTo>
                <a:lnTo>
                  <a:pt x="545603" y="674369"/>
                </a:lnTo>
                <a:lnTo>
                  <a:pt x="541869" y="668019"/>
                </a:lnTo>
                <a:lnTo>
                  <a:pt x="540147" y="662939"/>
                </a:lnTo>
                <a:lnTo>
                  <a:pt x="536962" y="657859"/>
                </a:lnTo>
                <a:lnTo>
                  <a:pt x="534970" y="651509"/>
                </a:lnTo>
                <a:lnTo>
                  <a:pt x="536827" y="646429"/>
                </a:lnTo>
                <a:lnTo>
                  <a:pt x="540202" y="631189"/>
                </a:lnTo>
                <a:lnTo>
                  <a:pt x="536344" y="629919"/>
                </a:lnTo>
                <a:lnTo>
                  <a:pt x="528858" y="629919"/>
                </a:lnTo>
                <a:lnTo>
                  <a:pt x="521346" y="619759"/>
                </a:lnTo>
                <a:lnTo>
                  <a:pt x="532647" y="619759"/>
                </a:lnTo>
                <a:lnTo>
                  <a:pt x="532720" y="618489"/>
                </a:lnTo>
                <a:lnTo>
                  <a:pt x="528153" y="610869"/>
                </a:lnTo>
                <a:lnTo>
                  <a:pt x="529283" y="607059"/>
                </a:lnTo>
                <a:close/>
              </a:path>
              <a:path w="758190" h="726440">
                <a:moveTo>
                  <a:pt x="532647" y="619759"/>
                </a:moveTo>
                <a:lnTo>
                  <a:pt x="521346" y="619759"/>
                </a:lnTo>
                <a:lnTo>
                  <a:pt x="528187" y="624839"/>
                </a:lnTo>
                <a:lnTo>
                  <a:pt x="532355" y="624839"/>
                </a:lnTo>
                <a:lnTo>
                  <a:pt x="532647" y="619759"/>
                </a:lnTo>
                <a:close/>
              </a:path>
              <a:path w="758190" h="726440">
                <a:moveTo>
                  <a:pt x="547687" y="607059"/>
                </a:moveTo>
                <a:lnTo>
                  <a:pt x="529283" y="607059"/>
                </a:lnTo>
                <a:lnTo>
                  <a:pt x="538580" y="619759"/>
                </a:lnTo>
                <a:lnTo>
                  <a:pt x="538698" y="622299"/>
                </a:lnTo>
                <a:lnTo>
                  <a:pt x="538757" y="623569"/>
                </a:lnTo>
                <a:lnTo>
                  <a:pt x="542254" y="622299"/>
                </a:lnTo>
                <a:lnTo>
                  <a:pt x="546222" y="613409"/>
                </a:lnTo>
                <a:lnTo>
                  <a:pt x="547687" y="607059"/>
                </a:lnTo>
                <a:close/>
              </a:path>
              <a:path w="758190" h="726440">
                <a:moveTo>
                  <a:pt x="388750" y="458469"/>
                </a:moveTo>
                <a:lnTo>
                  <a:pt x="242962" y="458469"/>
                </a:lnTo>
                <a:lnTo>
                  <a:pt x="245895" y="459739"/>
                </a:lnTo>
                <a:lnTo>
                  <a:pt x="260426" y="463549"/>
                </a:lnTo>
                <a:lnTo>
                  <a:pt x="290512" y="466089"/>
                </a:lnTo>
                <a:lnTo>
                  <a:pt x="303185" y="474979"/>
                </a:lnTo>
                <a:lnTo>
                  <a:pt x="310391" y="483869"/>
                </a:lnTo>
                <a:lnTo>
                  <a:pt x="319943" y="492759"/>
                </a:lnTo>
                <a:lnTo>
                  <a:pt x="329942" y="500379"/>
                </a:lnTo>
                <a:lnTo>
                  <a:pt x="338491" y="510539"/>
                </a:lnTo>
                <a:lnTo>
                  <a:pt x="346079" y="525779"/>
                </a:lnTo>
                <a:lnTo>
                  <a:pt x="353264" y="541019"/>
                </a:lnTo>
                <a:lnTo>
                  <a:pt x="360512" y="556259"/>
                </a:lnTo>
                <a:lnTo>
                  <a:pt x="368285" y="571499"/>
                </a:lnTo>
                <a:lnTo>
                  <a:pt x="377399" y="577849"/>
                </a:lnTo>
                <a:lnTo>
                  <a:pt x="383562" y="586739"/>
                </a:lnTo>
                <a:lnTo>
                  <a:pt x="389179" y="596899"/>
                </a:lnTo>
                <a:lnTo>
                  <a:pt x="396657" y="604519"/>
                </a:lnTo>
                <a:lnTo>
                  <a:pt x="400569" y="610869"/>
                </a:lnTo>
                <a:lnTo>
                  <a:pt x="411453" y="607059"/>
                </a:lnTo>
                <a:lnTo>
                  <a:pt x="547687" y="607059"/>
                </a:lnTo>
                <a:lnTo>
                  <a:pt x="548566" y="603249"/>
                </a:lnTo>
                <a:lnTo>
                  <a:pt x="547190" y="596899"/>
                </a:lnTo>
                <a:lnTo>
                  <a:pt x="544041" y="593089"/>
                </a:lnTo>
                <a:lnTo>
                  <a:pt x="535036" y="593089"/>
                </a:lnTo>
                <a:lnTo>
                  <a:pt x="534058" y="590549"/>
                </a:lnTo>
                <a:lnTo>
                  <a:pt x="538745" y="585469"/>
                </a:lnTo>
                <a:lnTo>
                  <a:pt x="557733" y="585469"/>
                </a:lnTo>
                <a:lnTo>
                  <a:pt x="558699" y="584199"/>
                </a:lnTo>
                <a:lnTo>
                  <a:pt x="561721" y="577849"/>
                </a:lnTo>
                <a:lnTo>
                  <a:pt x="563253" y="572769"/>
                </a:lnTo>
                <a:lnTo>
                  <a:pt x="554634" y="572769"/>
                </a:lnTo>
                <a:lnTo>
                  <a:pt x="557312" y="566419"/>
                </a:lnTo>
                <a:lnTo>
                  <a:pt x="560822" y="565149"/>
                </a:lnTo>
                <a:lnTo>
                  <a:pt x="572161" y="565149"/>
                </a:lnTo>
                <a:lnTo>
                  <a:pt x="574658" y="563879"/>
                </a:lnTo>
                <a:lnTo>
                  <a:pt x="576767" y="560069"/>
                </a:lnTo>
                <a:lnTo>
                  <a:pt x="577292" y="556259"/>
                </a:lnTo>
                <a:lnTo>
                  <a:pt x="580032" y="551179"/>
                </a:lnTo>
                <a:lnTo>
                  <a:pt x="591039" y="551179"/>
                </a:lnTo>
                <a:lnTo>
                  <a:pt x="592918" y="549909"/>
                </a:lnTo>
                <a:lnTo>
                  <a:pt x="597990" y="546099"/>
                </a:lnTo>
                <a:lnTo>
                  <a:pt x="596108" y="541019"/>
                </a:lnTo>
                <a:lnTo>
                  <a:pt x="589387" y="537209"/>
                </a:lnTo>
                <a:lnTo>
                  <a:pt x="584279" y="533399"/>
                </a:lnTo>
                <a:lnTo>
                  <a:pt x="587233" y="525779"/>
                </a:lnTo>
                <a:lnTo>
                  <a:pt x="637564" y="525779"/>
                </a:lnTo>
                <a:lnTo>
                  <a:pt x="645285" y="521969"/>
                </a:lnTo>
                <a:lnTo>
                  <a:pt x="653835" y="516889"/>
                </a:lnTo>
                <a:lnTo>
                  <a:pt x="662786" y="510539"/>
                </a:lnTo>
                <a:lnTo>
                  <a:pt x="669488" y="502919"/>
                </a:lnTo>
                <a:lnTo>
                  <a:pt x="671295" y="494029"/>
                </a:lnTo>
                <a:lnTo>
                  <a:pt x="668285" y="490219"/>
                </a:lnTo>
                <a:lnTo>
                  <a:pt x="677596" y="490219"/>
                </a:lnTo>
                <a:lnTo>
                  <a:pt x="678622" y="485139"/>
                </a:lnTo>
                <a:lnTo>
                  <a:pt x="690522" y="483869"/>
                </a:lnTo>
                <a:lnTo>
                  <a:pt x="687383" y="478789"/>
                </a:lnTo>
                <a:lnTo>
                  <a:pt x="391031" y="478789"/>
                </a:lnTo>
                <a:lnTo>
                  <a:pt x="383830" y="473709"/>
                </a:lnTo>
                <a:lnTo>
                  <a:pt x="388750" y="458469"/>
                </a:lnTo>
                <a:close/>
              </a:path>
              <a:path w="758190" h="726440">
                <a:moveTo>
                  <a:pt x="557733" y="585469"/>
                </a:moveTo>
                <a:lnTo>
                  <a:pt x="538745" y="585469"/>
                </a:lnTo>
                <a:lnTo>
                  <a:pt x="543215" y="591819"/>
                </a:lnTo>
                <a:lnTo>
                  <a:pt x="546593" y="589279"/>
                </a:lnTo>
                <a:lnTo>
                  <a:pt x="547990" y="586739"/>
                </a:lnTo>
                <a:lnTo>
                  <a:pt x="556768" y="586739"/>
                </a:lnTo>
                <a:lnTo>
                  <a:pt x="557733" y="585469"/>
                </a:lnTo>
                <a:close/>
              </a:path>
              <a:path w="758190" h="726440">
                <a:moveTo>
                  <a:pt x="556768" y="586739"/>
                </a:moveTo>
                <a:lnTo>
                  <a:pt x="548968" y="586739"/>
                </a:lnTo>
                <a:lnTo>
                  <a:pt x="550391" y="589279"/>
                </a:lnTo>
                <a:lnTo>
                  <a:pt x="554836" y="589279"/>
                </a:lnTo>
                <a:lnTo>
                  <a:pt x="556768" y="586739"/>
                </a:lnTo>
                <a:close/>
              </a:path>
              <a:path w="758190" h="726440">
                <a:moveTo>
                  <a:pt x="563637" y="571499"/>
                </a:moveTo>
                <a:lnTo>
                  <a:pt x="560150" y="571499"/>
                </a:lnTo>
                <a:lnTo>
                  <a:pt x="556364" y="572769"/>
                </a:lnTo>
                <a:lnTo>
                  <a:pt x="563253" y="572769"/>
                </a:lnTo>
                <a:lnTo>
                  <a:pt x="563637" y="571499"/>
                </a:lnTo>
                <a:close/>
              </a:path>
              <a:path w="758190" h="726440">
                <a:moveTo>
                  <a:pt x="572161" y="565149"/>
                </a:moveTo>
                <a:lnTo>
                  <a:pt x="560822" y="565149"/>
                </a:lnTo>
                <a:lnTo>
                  <a:pt x="562968" y="567689"/>
                </a:lnTo>
                <a:lnTo>
                  <a:pt x="564750" y="568959"/>
                </a:lnTo>
                <a:lnTo>
                  <a:pt x="567167" y="567689"/>
                </a:lnTo>
                <a:lnTo>
                  <a:pt x="572161" y="565149"/>
                </a:lnTo>
                <a:close/>
              </a:path>
              <a:path w="758190" h="726440">
                <a:moveTo>
                  <a:pt x="591039" y="551179"/>
                </a:moveTo>
                <a:lnTo>
                  <a:pt x="580032" y="551179"/>
                </a:lnTo>
                <a:lnTo>
                  <a:pt x="582511" y="556259"/>
                </a:lnTo>
                <a:lnTo>
                  <a:pt x="587282" y="553719"/>
                </a:lnTo>
                <a:lnTo>
                  <a:pt x="591039" y="551179"/>
                </a:lnTo>
                <a:close/>
              </a:path>
              <a:path w="758190" h="726440">
                <a:moveTo>
                  <a:pt x="634126" y="527049"/>
                </a:moveTo>
                <a:lnTo>
                  <a:pt x="597000" y="527049"/>
                </a:lnTo>
                <a:lnTo>
                  <a:pt x="598358" y="530859"/>
                </a:lnTo>
                <a:lnTo>
                  <a:pt x="599514" y="539749"/>
                </a:lnTo>
                <a:lnTo>
                  <a:pt x="605280" y="530859"/>
                </a:lnTo>
                <a:lnTo>
                  <a:pt x="609230" y="528319"/>
                </a:lnTo>
                <a:lnTo>
                  <a:pt x="630688" y="528319"/>
                </a:lnTo>
                <a:lnTo>
                  <a:pt x="634126" y="527049"/>
                </a:lnTo>
                <a:close/>
              </a:path>
              <a:path w="758190" h="726440">
                <a:moveTo>
                  <a:pt x="630688" y="528319"/>
                </a:moveTo>
                <a:lnTo>
                  <a:pt x="609230" y="528319"/>
                </a:lnTo>
                <a:lnTo>
                  <a:pt x="610647" y="529589"/>
                </a:lnTo>
                <a:lnTo>
                  <a:pt x="609869" y="534669"/>
                </a:lnTo>
                <a:lnTo>
                  <a:pt x="610614" y="538479"/>
                </a:lnTo>
                <a:lnTo>
                  <a:pt x="616596" y="535939"/>
                </a:lnTo>
                <a:lnTo>
                  <a:pt x="623938" y="532129"/>
                </a:lnTo>
                <a:lnTo>
                  <a:pt x="630688" y="528319"/>
                </a:lnTo>
                <a:close/>
              </a:path>
              <a:path w="758190" h="726440">
                <a:moveTo>
                  <a:pt x="637564" y="525779"/>
                </a:moveTo>
                <a:lnTo>
                  <a:pt x="587233" y="525779"/>
                </a:lnTo>
                <a:lnTo>
                  <a:pt x="590518" y="534669"/>
                </a:lnTo>
                <a:lnTo>
                  <a:pt x="592789" y="535939"/>
                </a:lnTo>
                <a:lnTo>
                  <a:pt x="595641" y="533399"/>
                </a:lnTo>
                <a:lnTo>
                  <a:pt x="596034" y="533399"/>
                </a:lnTo>
                <a:lnTo>
                  <a:pt x="597000" y="527049"/>
                </a:lnTo>
                <a:lnTo>
                  <a:pt x="634126" y="527049"/>
                </a:lnTo>
                <a:lnTo>
                  <a:pt x="637564" y="525779"/>
                </a:lnTo>
                <a:close/>
              </a:path>
              <a:path w="758190" h="726440">
                <a:moveTo>
                  <a:pt x="383322" y="0"/>
                </a:moveTo>
                <a:lnTo>
                  <a:pt x="200594" y="0"/>
                </a:lnTo>
                <a:lnTo>
                  <a:pt x="200364" y="31749"/>
                </a:lnTo>
                <a:lnTo>
                  <a:pt x="200412" y="146049"/>
                </a:lnTo>
                <a:lnTo>
                  <a:pt x="200537" y="184149"/>
                </a:lnTo>
                <a:lnTo>
                  <a:pt x="200660" y="217169"/>
                </a:lnTo>
                <a:lnTo>
                  <a:pt x="200777" y="295909"/>
                </a:lnTo>
                <a:lnTo>
                  <a:pt x="200899" y="306069"/>
                </a:lnTo>
                <a:lnTo>
                  <a:pt x="4189" y="306069"/>
                </a:lnTo>
                <a:lnTo>
                  <a:pt x="205" y="308609"/>
                </a:lnTo>
                <a:lnTo>
                  <a:pt x="51" y="312419"/>
                </a:lnTo>
                <a:lnTo>
                  <a:pt x="0" y="313689"/>
                </a:lnTo>
                <a:lnTo>
                  <a:pt x="3587" y="318769"/>
                </a:lnTo>
                <a:lnTo>
                  <a:pt x="10983" y="325119"/>
                </a:lnTo>
                <a:lnTo>
                  <a:pt x="14416" y="334009"/>
                </a:lnTo>
                <a:lnTo>
                  <a:pt x="18100" y="341629"/>
                </a:lnTo>
                <a:lnTo>
                  <a:pt x="23087" y="346709"/>
                </a:lnTo>
                <a:lnTo>
                  <a:pt x="30427" y="347979"/>
                </a:lnTo>
                <a:lnTo>
                  <a:pt x="43067" y="363219"/>
                </a:lnTo>
                <a:lnTo>
                  <a:pt x="57581" y="378459"/>
                </a:lnTo>
                <a:lnTo>
                  <a:pt x="73299" y="391159"/>
                </a:lnTo>
                <a:lnTo>
                  <a:pt x="89546" y="403859"/>
                </a:lnTo>
                <a:lnTo>
                  <a:pt x="92175" y="403859"/>
                </a:lnTo>
                <a:lnTo>
                  <a:pt x="92162" y="405129"/>
                </a:lnTo>
                <a:lnTo>
                  <a:pt x="91171" y="407669"/>
                </a:lnTo>
                <a:lnTo>
                  <a:pt x="91461" y="414019"/>
                </a:lnTo>
                <a:lnTo>
                  <a:pt x="94262" y="420369"/>
                </a:lnTo>
                <a:lnTo>
                  <a:pt x="97985" y="425449"/>
                </a:lnTo>
                <a:lnTo>
                  <a:pt x="101039" y="431799"/>
                </a:lnTo>
                <a:lnTo>
                  <a:pt x="111186" y="468629"/>
                </a:lnTo>
                <a:lnTo>
                  <a:pt x="120189" y="472439"/>
                </a:lnTo>
                <a:lnTo>
                  <a:pt x="126941" y="478789"/>
                </a:lnTo>
                <a:lnTo>
                  <a:pt x="133178" y="486409"/>
                </a:lnTo>
                <a:lnTo>
                  <a:pt x="140638" y="494029"/>
                </a:lnTo>
                <a:lnTo>
                  <a:pt x="151121" y="496569"/>
                </a:lnTo>
                <a:lnTo>
                  <a:pt x="161074" y="501649"/>
                </a:lnTo>
                <a:lnTo>
                  <a:pt x="170629" y="507999"/>
                </a:lnTo>
                <a:lnTo>
                  <a:pt x="179919" y="514349"/>
                </a:lnTo>
                <a:lnTo>
                  <a:pt x="188221" y="518159"/>
                </a:lnTo>
                <a:lnTo>
                  <a:pt x="193719" y="518159"/>
                </a:lnTo>
                <a:lnTo>
                  <a:pt x="197762" y="514349"/>
                </a:lnTo>
                <a:lnTo>
                  <a:pt x="201699" y="506729"/>
                </a:lnTo>
                <a:lnTo>
                  <a:pt x="208350" y="499109"/>
                </a:lnTo>
                <a:lnTo>
                  <a:pt x="212518" y="488949"/>
                </a:lnTo>
                <a:lnTo>
                  <a:pt x="215903" y="478789"/>
                </a:lnTo>
                <a:lnTo>
                  <a:pt x="220203" y="468629"/>
                </a:lnTo>
                <a:lnTo>
                  <a:pt x="224691" y="466089"/>
                </a:lnTo>
                <a:lnTo>
                  <a:pt x="236600" y="466089"/>
                </a:lnTo>
                <a:lnTo>
                  <a:pt x="241095" y="464819"/>
                </a:lnTo>
                <a:lnTo>
                  <a:pt x="242962" y="458469"/>
                </a:lnTo>
                <a:lnTo>
                  <a:pt x="388750" y="458469"/>
                </a:lnTo>
                <a:lnTo>
                  <a:pt x="410068" y="392429"/>
                </a:lnTo>
                <a:lnTo>
                  <a:pt x="409243" y="389889"/>
                </a:lnTo>
                <a:lnTo>
                  <a:pt x="340561" y="340359"/>
                </a:lnTo>
                <a:lnTo>
                  <a:pt x="343317" y="331469"/>
                </a:lnTo>
                <a:lnTo>
                  <a:pt x="428204" y="331469"/>
                </a:lnTo>
                <a:lnTo>
                  <a:pt x="430363" y="330199"/>
                </a:lnTo>
                <a:lnTo>
                  <a:pt x="456588" y="248919"/>
                </a:lnTo>
                <a:lnTo>
                  <a:pt x="719525" y="248919"/>
                </a:lnTo>
                <a:lnTo>
                  <a:pt x="719202" y="243839"/>
                </a:lnTo>
                <a:lnTo>
                  <a:pt x="717633" y="217169"/>
                </a:lnTo>
                <a:lnTo>
                  <a:pt x="714424" y="191769"/>
                </a:lnTo>
                <a:lnTo>
                  <a:pt x="712751" y="190499"/>
                </a:lnTo>
                <a:lnTo>
                  <a:pt x="537056" y="190499"/>
                </a:lnTo>
                <a:lnTo>
                  <a:pt x="535049" y="181609"/>
                </a:lnTo>
                <a:lnTo>
                  <a:pt x="500695" y="181609"/>
                </a:lnTo>
                <a:lnTo>
                  <a:pt x="494942" y="179069"/>
                </a:lnTo>
                <a:lnTo>
                  <a:pt x="491996" y="177799"/>
                </a:lnTo>
                <a:lnTo>
                  <a:pt x="492758" y="175259"/>
                </a:lnTo>
                <a:lnTo>
                  <a:pt x="492656" y="173989"/>
                </a:lnTo>
                <a:lnTo>
                  <a:pt x="492555" y="172719"/>
                </a:lnTo>
                <a:lnTo>
                  <a:pt x="483004" y="172719"/>
                </a:lnTo>
                <a:lnTo>
                  <a:pt x="483811" y="168909"/>
                </a:lnTo>
                <a:lnTo>
                  <a:pt x="466113" y="168909"/>
                </a:lnTo>
                <a:lnTo>
                  <a:pt x="461554" y="166369"/>
                </a:lnTo>
                <a:lnTo>
                  <a:pt x="456726" y="162559"/>
                </a:lnTo>
                <a:lnTo>
                  <a:pt x="440228" y="162559"/>
                </a:lnTo>
                <a:lnTo>
                  <a:pt x="437913" y="161289"/>
                </a:lnTo>
                <a:lnTo>
                  <a:pt x="421435" y="161289"/>
                </a:lnTo>
                <a:lnTo>
                  <a:pt x="420838" y="154939"/>
                </a:lnTo>
                <a:lnTo>
                  <a:pt x="420132" y="151129"/>
                </a:lnTo>
                <a:lnTo>
                  <a:pt x="416688" y="146049"/>
                </a:lnTo>
                <a:lnTo>
                  <a:pt x="401565" y="146049"/>
                </a:lnTo>
                <a:lnTo>
                  <a:pt x="393341" y="144779"/>
                </a:lnTo>
                <a:lnTo>
                  <a:pt x="387248" y="140969"/>
                </a:lnTo>
                <a:lnTo>
                  <a:pt x="384897" y="134619"/>
                </a:lnTo>
                <a:lnTo>
                  <a:pt x="384881" y="69849"/>
                </a:lnTo>
                <a:lnTo>
                  <a:pt x="384372" y="31749"/>
                </a:lnTo>
                <a:lnTo>
                  <a:pt x="383322" y="0"/>
                </a:lnTo>
                <a:close/>
              </a:path>
              <a:path w="758190" h="726440">
                <a:moveTo>
                  <a:pt x="677596" y="490219"/>
                </a:moveTo>
                <a:lnTo>
                  <a:pt x="668285" y="490219"/>
                </a:lnTo>
                <a:lnTo>
                  <a:pt x="676743" y="495299"/>
                </a:lnTo>
                <a:lnTo>
                  <a:pt x="677340" y="491489"/>
                </a:lnTo>
                <a:lnTo>
                  <a:pt x="677596" y="490219"/>
                </a:lnTo>
                <a:close/>
              </a:path>
              <a:path w="758190" h="726440">
                <a:moveTo>
                  <a:pt x="462367" y="427989"/>
                </a:moveTo>
                <a:lnTo>
                  <a:pt x="459700" y="427989"/>
                </a:lnTo>
                <a:lnTo>
                  <a:pt x="391031" y="478789"/>
                </a:lnTo>
                <a:lnTo>
                  <a:pt x="531048" y="478789"/>
                </a:lnTo>
                <a:lnTo>
                  <a:pt x="462367" y="427989"/>
                </a:lnTo>
                <a:close/>
              </a:path>
              <a:path w="758190" h="726440">
                <a:moveTo>
                  <a:pt x="719525" y="248919"/>
                </a:moveTo>
                <a:lnTo>
                  <a:pt x="465478" y="248919"/>
                </a:lnTo>
                <a:lnTo>
                  <a:pt x="491717" y="330199"/>
                </a:lnTo>
                <a:lnTo>
                  <a:pt x="493863" y="331469"/>
                </a:lnTo>
                <a:lnTo>
                  <a:pt x="578762" y="331469"/>
                </a:lnTo>
                <a:lnTo>
                  <a:pt x="581506" y="340359"/>
                </a:lnTo>
                <a:lnTo>
                  <a:pt x="512824" y="389889"/>
                </a:lnTo>
                <a:lnTo>
                  <a:pt x="511998" y="392429"/>
                </a:lnTo>
                <a:lnTo>
                  <a:pt x="538237" y="473709"/>
                </a:lnTo>
                <a:lnTo>
                  <a:pt x="531048" y="478789"/>
                </a:lnTo>
                <a:lnTo>
                  <a:pt x="687383" y="478789"/>
                </a:lnTo>
                <a:lnTo>
                  <a:pt x="686598" y="477519"/>
                </a:lnTo>
                <a:lnTo>
                  <a:pt x="685049" y="476249"/>
                </a:lnTo>
                <a:lnTo>
                  <a:pt x="681886" y="473709"/>
                </a:lnTo>
                <a:lnTo>
                  <a:pt x="684363" y="472439"/>
                </a:lnTo>
                <a:lnTo>
                  <a:pt x="687239" y="468629"/>
                </a:lnTo>
                <a:lnTo>
                  <a:pt x="676730" y="468629"/>
                </a:lnTo>
                <a:lnTo>
                  <a:pt x="680426" y="463549"/>
                </a:lnTo>
                <a:lnTo>
                  <a:pt x="682471" y="458469"/>
                </a:lnTo>
                <a:lnTo>
                  <a:pt x="674673" y="457199"/>
                </a:lnTo>
                <a:lnTo>
                  <a:pt x="673276" y="453389"/>
                </a:lnTo>
                <a:lnTo>
                  <a:pt x="688229" y="453389"/>
                </a:lnTo>
                <a:lnTo>
                  <a:pt x="688841" y="452119"/>
                </a:lnTo>
                <a:lnTo>
                  <a:pt x="692591" y="450849"/>
                </a:lnTo>
                <a:lnTo>
                  <a:pt x="745343" y="450849"/>
                </a:lnTo>
                <a:lnTo>
                  <a:pt x="745925" y="449579"/>
                </a:lnTo>
                <a:lnTo>
                  <a:pt x="743570" y="444499"/>
                </a:lnTo>
                <a:lnTo>
                  <a:pt x="743187" y="438149"/>
                </a:lnTo>
                <a:lnTo>
                  <a:pt x="750847" y="429259"/>
                </a:lnTo>
                <a:lnTo>
                  <a:pt x="752270" y="422909"/>
                </a:lnTo>
                <a:lnTo>
                  <a:pt x="755724" y="414019"/>
                </a:lnTo>
                <a:lnTo>
                  <a:pt x="746237" y="405129"/>
                </a:lnTo>
                <a:lnTo>
                  <a:pt x="755026" y="398779"/>
                </a:lnTo>
                <a:lnTo>
                  <a:pt x="750809" y="394969"/>
                </a:lnTo>
                <a:lnTo>
                  <a:pt x="752700" y="382269"/>
                </a:lnTo>
                <a:lnTo>
                  <a:pt x="756504" y="368299"/>
                </a:lnTo>
                <a:lnTo>
                  <a:pt x="758162" y="355599"/>
                </a:lnTo>
                <a:lnTo>
                  <a:pt x="754265" y="347979"/>
                </a:lnTo>
                <a:lnTo>
                  <a:pt x="745691" y="347979"/>
                </a:lnTo>
                <a:lnTo>
                  <a:pt x="743570" y="344169"/>
                </a:lnTo>
                <a:lnTo>
                  <a:pt x="748282" y="336549"/>
                </a:lnTo>
                <a:lnTo>
                  <a:pt x="741322" y="331469"/>
                </a:lnTo>
                <a:lnTo>
                  <a:pt x="740649" y="326389"/>
                </a:lnTo>
                <a:lnTo>
                  <a:pt x="737843" y="318769"/>
                </a:lnTo>
                <a:lnTo>
                  <a:pt x="735294" y="312419"/>
                </a:lnTo>
                <a:lnTo>
                  <a:pt x="732221" y="307339"/>
                </a:lnTo>
                <a:lnTo>
                  <a:pt x="728622" y="302259"/>
                </a:lnTo>
                <a:lnTo>
                  <a:pt x="724495" y="295909"/>
                </a:lnTo>
                <a:lnTo>
                  <a:pt x="720900" y="270509"/>
                </a:lnTo>
                <a:lnTo>
                  <a:pt x="719525" y="248919"/>
                </a:lnTo>
                <a:close/>
              </a:path>
              <a:path w="758190" h="726440">
                <a:moveTo>
                  <a:pt x="717627" y="463549"/>
                </a:moveTo>
                <a:lnTo>
                  <a:pt x="705889" y="463549"/>
                </a:lnTo>
                <a:lnTo>
                  <a:pt x="703743" y="466089"/>
                </a:lnTo>
                <a:lnTo>
                  <a:pt x="697383" y="471169"/>
                </a:lnTo>
                <a:lnTo>
                  <a:pt x="693677" y="474979"/>
                </a:lnTo>
                <a:lnTo>
                  <a:pt x="699489" y="474979"/>
                </a:lnTo>
                <a:lnTo>
                  <a:pt x="710595" y="468629"/>
                </a:lnTo>
                <a:lnTo>
                  <a:pt x="717627" y="463549"/>
                </a:lnTo>
                <a:close/>
              </a:path>
              <a:path w="758190" h="726440">
                <a:moveTo>
                  <a:pt x="688198" y="467359"/>
                </a:moveTo>
                <a:lnTo>
                  <a:pt x="676730" y="468629"/>
                </a:lnTo>
                <a:lnTo>
                  <a:pt x="687239" y="468629"/>
                </a:lnTo>
                <a:lnTo>
                  <a:pt x="688198" y="467359"/>
                </a:lnTo>
                <a:close/>
              </a:path>
              <a:path w="758190" h="726440">
                <a:moveTo>
                  <a:pt x="745343" y="450849"/>
                </a:moveTo>
                <a:lnTo>
                  <a:pt x="692591" y="450849"/>
                </a:lnTo>
                <a:lnTo>
                  <a:pt x="695176" y="454659"/>
                </a:lnTo>
                <a:lnTo>
                  <a:pt x="694129" y="461009"/>
                </a:lnTo>
                <a:lnTo>
                  <a:pt x="692882" y="466089"/>
                </a:lnTo>
                <a:lnTo>
                  <a:pt x="696033" y="466089"/>
                </a:lnTo>
                <a:lnTo>
                  <a:pt x="701171" y="464819"/>
                </a:lnTo>
                <a:lnTo>
                  <a:pt x="705889" y="463549"/>
                </a:lnTo>
                <a:lnTo>
                  <a:pt x="717627" y="463549"/>
                </a:lnTo>
                <a:lnTo>
                  <a:pt x="721144" y="461009"/>
                </a:lnTo>
                <a:lnTo>
                  <a:pt x="732037" y="454659"/>
                </a:lnTo>
                <a:lnTo>
                  <a:pt x="744180" y="453389"/>
                </a:lnTo>
                <a:lnTo>
                  <a:pt x="745343" y="450849"/>
                </a:lnTo>
                <a:close/>
              </a:path>
              <a:path w="758190" h="726440">
                <a:moveTo>
                  <a:pt x="688229" y="453389"/>
                </a:moveTo>
                <a:lnTo>
                  <a:pt x="678610" y="453389"/>
                </a:lnTo>
                <a:lnTo>
                  <a:pt x="681683" y="457199"/>
                </a:lnTo>
                <a:lnTo>
                  <a:pt x="686395" y="457199"/>
                </a:lnTo>
                <a:lnTo>
                  <a:pt x="688229" y="453389"/>
                </a:lnTo>
                <a:close/>
              </a:path>
              <a:path w="758190" h="726440">
                <a:moveTo>
                  <a:pt x="753616" y="346709"/>
                </a:moveTo>
                <a:lnTo>
                  <a:pt x="745691" y="347979"/>
                </a:lnTo>
                <a:lnTo>
                  <a:pt x="754265" y="347979"/>
                </a:lnTo>
                <a:lnTo>
                  <a:pt x="753616" y="346709"/>
                </a:lnTo>
                <a:close/>
              </a:path>
              <a:path w="758190" h="726440">
                <a:moveTo>
                  <a:pt x="548549" y="171449"/>
                </a:moveTo>
                <a:lnTo>
                  <a:pt x="545349" y="173989"/>
                </a:lnTo>
                <a:lnTo>
                  <a:pt x="545907" y="176529"/>
                </a:lnTo>
                <a:lnTo>
                  <a:pt x="545802" y="177799"/>
                </a:lnTo>
                <a:lnTo>
                  <a:pt x="545696" y="179069"/>
                </a:lnTo>
                <a:lnTo>
                  <a:pt x="545590" y="180339"/>
                </a:lnTo>
                <a:lnTo>
                  <a:pt x="538935" y="181609"/>
                </a:lnTo>
                <a:lnTo>
                  <a:pt x="540599" y="186689"/>
                </a:lnTo>
                <a:lnTo>
                  <a:pt x="537056" y="190499"/>
                </a:lnTo>
                <a:lnTo>
                  <a:pt x="712751" y="190499"/>
                </a:lnTo>
                <a:lnTo>
                  <a:pt x="711079" y="189229"/>
                </a:lnTo>
                <a:lnTo>
                  <a:pt x="695604" y="189229"/>
                </a:lnTo>
                <a:lnTo>
                  <a:pt x="694378" y="187959"/>
                </a:lnTo>
                <a:lnTo>
                  <a:pt x="584185" y="187959"/>
                </a:lnTo>
                <a:lnTo>
                  <a:pt x="580617" y="184149"/>
                </a:lnTo>
                <a:lnTo>
                  <a:pt x="569736" y="177799"/>
                </a:lnTo>
                <a:lnTo>
                  <a:pt x="560312" y="177799"/>
                </a:lnTo>
                <a:lnTo>
                  <a:pt x="550416" y="172719"/>
                </a:lnTo>
                <a:lnTo>
                  <a:pt x="548549" y="171449"/>
                </a:lnTo>
                <a:close/>
              </a:path>
              <a:path w="758190" h="726440">
                <a:moveTo>
                  <a:pt x="709406" y="187959"/>
                </a:moveTo>
                <a:lnTo>
                  <a:pt x="702486" y="187959"/>
                </a:lnTo>
                <a:lnTo>
                  <a:pt x="695604" y="189229"/>
                </a:lnTo>
                <a:lnTo>
                  <a:pt x="711079" y="189229"/>
                </a:lnTo>
                <a:lnTo>
                  <a:pt x="709406" y="187959"/>
                </a:lnTo>
                <a:close/>
              </a:path>
              <a:path w="758190" h="726440">
                <a:moveTo>
                  <a:pt x="647228" y="166369"/>
                </a:moveTo>
                <a:lnTo>
                  <a:pt x="641399" y="171449"/>
                </a:lnTo>
                <a:lnTo>
                  <a:pt x="634109" y="173989"/>
                </a:lnTo>
                <a:lnTo>
                  <a:pt x="604226" y="173989"/>
                </a:lnTo>
                <a:lnTo>
                  <a:pt x="596669" y="175259"/>
                </a:lnTo>
                <a:lnTo>
                  <a:pt x="593723" y="182879"/>
                </a:lnTo>
                <a:lnTo>
                  <a:pt x="583748" y="182879"/>
                </a:lnTo>
                <a:lnTo>
                  <a:pt x="584076" y="186689"/>
                </a:lnTo>
                <a:lnTo>
                  <a:pt x="584185" y="187959"/>
                </a:lnTo>
                <a:lnTo>
                  <a:pt x="694378" y="187959"/>
                </a:lnTo>
                <a:lnTo>
                  <a:pt x="690700" y="184149"/>
                </a:lnTo>
                <a:lnTo>
                  <a:pt x="684732" y="182879"/>
                </a:lnTo>
                <a:lnTo>
                  <a:pt x="586649" y="182879"/>
                </a:lnTo>
                <a:lnTo>
                  <a:pt x="583639" y="181609"/>
                </a:lnTo>
                <a:lnTo>
                  <a:pt x="678764" y="181609"/>
                </a:lnTo>
                <a:lnTo>
                  <a:pt x="667935" y="176529"/>
                </a:lnTo>
                <a:lnTo>
                  <a:pt x="647228" y="166369"/>
                </a:lnTo>
                <a:close/>
              </a:path>
              <a:path w="758190" h="726440">
                <a:moveTo>
                  <a:pt x="510347" y="167639"/>
                </a:moveTo>
                <a:lnTo>
                  <a:pt x="506093" y="172719"/>
                </a:lnTo>
                <a:lnTo>
                  <a:pt x="502181" y="175259"/>
                </a:lnTo>
                <a:lnTo>
                  <a:pt x="500695" y="181609"/>
                </a:lnTo>
                <a:lnTo>
                  <a:pt x="535049" y="181609"/>
                </a:lnTo>
                <a:lnTo>
                  <a:pt x="536046" y="180339"/>
                </a:lnTo>
                <a:lnTo>
                  <a:pt x="524700" y="180339"/>
                </a:lnTo>
                <a:lnTo>
                  <a:pt x="522070" y="179069"/>
                </a:lnTo>
                <a:lnTo>
                  <a:pt x="522180" y="176529"/>
                </a:lnTo>
                <a:lnTo>
                  <a:pt x="511236" y="176529"/>
                </a:lnTo>
                <a:lnTo>
                  <a:pt x="510347" y="167639"/>
                </a:lnTo>
                <a:close/>
              </a:path>
              <a:path w="758190" h="726440">
                <a:moveTo>
                  <a:pt x="534191" y="173989"/>
                </a:moveTo>
                <a:lnTo>
                  <a:pt x="529409" y="176529"/>
                </a:lnTo>
                <a:lnTo>
                  <a:pt x="524700" y="180339"/>
                </a:lnTo>
                <a:lnTo>
                  <a:pt x="536046" y="180339"/>
                </a:lnTo>
                <a:lnTo>
                  <a:pt x="537043" y="179069"/>
                </a:lnTo>
                <a:lnTo>
                  <a:pt x="534191" y="173989"/>
                </a:lnTo>
                <a:close/>
              </a:path>
              <a:path w="758190" h="726440">
                <a:moveTo>
                  <a:pt x="565384" y="175259"/>
                </a:moveTo>
                <a:lnTo>
                  <a:pt x="561959" y="175259"/>
                </a:lnTo>
                <a:lnTo>
                  <a:pt x="560312" y="177799"/>
                </a:lnTo>
                <a:lnTo>
                  <a:pt x="569736" y="177799"/>
                </a:lnTo>
                <a:lnTo>
                  <a:pt x="565384" y="175259"/>
                </a:lnTo>
                <a:close/>
              </a:path>
              <a:path w="758190" h="726440">
                <a:moveTo>
                  <a:pt x="518056" y="173989"/>
                </a:moveTo>
                <a:lnTo>
                  <a:pt x="515364" y="175259"/>
                </a:lnTo>
                <a:lnTo>
                  <a:pt x="511236" y="176529"/>
                </a:lnTo>
                <a:lnTo>
                  <a:pt x="522180" y="176529"/>
                </a:lnTo>
                <a:lnTo>
                  <a:pt x="522235" y="175259"/>
                </a:lnTo>
                <a:lnTo>
                  <a:pt x="518056" y="173989"/>
                </a:lnTo>
                <a:close/>
              </a:path>
              <a:path w="758190" h="726440">
                <a:moveTo>
                  <a:pt x="625638" y="170179"/>
                </a:moveTo>
                <a:lnTo>
                  <a:pt x="617218" y="171449"/>
                </a:lnTo>
                <a:lnTo>
                  <a:pt x="612379" y="173989"/>
                </a:lnTo>
                <a:lnTo>
                  <a:pt x="634109" y="173989"/>
                </a:lnTo>
                <a:lnTo>
                  <a:pt x="625638" y="170179"/>
                </a:lnTo>
                <a:close/>
              </a:path>
              <a:path w="758190" h="726440">
                <a:moveTo>
                  <a:pt x="491196" y="168909"/>
                </a:moveTo>
                <a:lnTo>
                  <a:pt x="483004" y="172719"/>
                </a:lnTo>
                <a:lnTo>
                  <a:pt x="492555" y="172719"/>
                </a:lnTo>
                <a:lnTo>
                  <a:pt x="491196" y="168909"/>
                </a:lnTo>
                <a:close/>
              </a:path>
              <a:path w="758190" h="726440">
                <a:moveTo>
                  <a:pt x="466431" y="158749"/>
                </a:moveTo>
                <a:lnTo>
                  <a:pt x="466351" y="161289"/>
                </a:lnTo>
                <a:lnTo>
                  <a:pt x="466232" y="165099"/>
                </a:lnTo>
                <a:lnTo>
                  <a:pt x="466113" y="168909"/>
                </a:lnTo>
                <a:lnTo>
                  <a:pt x="483811" y="168909"/>
                </a:lnTo>
                <a:lnTo>
                  <a:pt x="484617" y="165099"/>
                </a:lnTo>
                <a:lnTo>
                  <a:pt x="483756" y="162559"/>
                </a:lnTo>
                <a:lnTo>
                  <a:pt x="475538" y="162559"/>
                </a:lnTo>
                <a:lnTo>
                  <a:pt x="471460" y="161289"/>
                </a:lnTo>
                <a:lnTo>
                  <a:pt x="466431" y="158749"/>
                </a:lnTo>
                <a:close/>
              </a:path>
              <a:path w="758190" h="726440">
                <a:moveTo>
                  <a:pt x="455117" y="161289"/>
                </a:moveTo>
                <a:lnTo>
                  <a:pt x="447757" y="162559"/>
                </a:lnTo>
                <a:lnTo>
                  <a:pt x="456726" y="162559"/>
                </a:lnTo>
                <a:lnTo>
                  <a:pt x="455117" y="161289"/>
                </a:lnTo>
                <a:close/>
              </a:path>
              <a:path w="758190" h="726440">
                <a:moveTo>
                  <a:pt x="483326" y="161289"/>
                </a:moveTo>
                <a:lnTo>
                  <a:pt x="479896" y="161289"/>
                </a:lnTo>
                <a:lnTo>
                  <a:pt x="475538" y="162559"/>
                </a:lnTo>
                <a:lnTo>
                  <a:pt x="483756" y="162559"/>
                </a:lnTo>
                <a:lnTo>
                  <a:pt x="483326" y="161289"/>
                </a:lnTo>
                <a:close/>
              </a:path>
              <a:path w="758190" h="726440">
                <a:moveTo>
                  <a:pt x="429474" y="157479"/>
                </a:moveTo>
                <a:lnTo>
                  <a:pt x="421435" y="161289"/>
                </a:lnTo>
                <a:lnTo>
                  <a:pt x="437913" y="161289"/>
                </a:lnTo>
                <a:lnTo>
                  <a:pt x="433284" y="158749"/>
                </a:lnTo>
                <a:lnTo>
                  <a:pt x="429474" y="157479"/>
                </a:lnTo>
                <a:close/>
              </a:path>
              <a:path w="758190" h="726440">
                <a:moveTo>
                  <a:pt x="412687" y="142239"/>
                </a:moveTo>
                <a:lnTo>
                  <a:pt x="410310" y="143509"/>
                </a:lnTo>
                <a:lnTo>
                  <a:pt x="401565" y="146049"/>
                </a:lnTo>
                <a:lnTo>
                  <a:pt x="416688" y="146049"/>
                </a:lnTo>
                <a:lnTo>
                  <a:pt x="412687" y="142239"/>
                </a:lnTo>
                <a:close/>
              </a:path>
            </a:pathLst>
          </a:custGeom>
          <a:solidFill>
            <a:srgbClr val="82EDA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160E649-535D-987A-A3CA-1ECA17DBF52C}"/>
              </a:ext>
            </a:extLst>
          </p:cNvPr>
          <p:cNvGrpSpPr/>
          <p:nvPr/>
        </p:nvGrpSpPr>
        <p:grpSpPr>
          <a:xfrm>
            <a:off x="1389583" y="561009"/>
            <a:ext cx="3396849" cy="195580"/>
            <a:chOff x="1389583" y="561009"/>
            <a:chExt cx="3396849" cy="195580"/>
          </a:xfrm>
        </p:grpSpPr>
        <p:grpSp>
          <p:nvGrpSpPr>
            <p:cNvPr id="4" name="object 4">
              <a:extLst>
                <a:ext uri="{FF2B5EF4-FFF2-40B4-BE49-F238E27FC236}">
                  <a16:creationId xmlns:a16="http://schemas.microsoft.com/office/drawing/2014/main" id="{E9F5B0F6-A7C3-C247-3C01-22F57E583AFD}"/>
                </a:ext>
              </a:extLst>
            </p:cNvPr>
            <p:cNvGrpSpPr/>
            <p:nvPr/>
          </p:nvGrpSpPr>
          <p:grpSpPr>
            <a:xfrm>
              <a:off x="1389583" y="567643"/>
              <a:ext cx="596265" cy="144780"/>
              <a:chOff x="1389583" y="567643"/>
              <a:chExt cx="596265" cy="144780"/>
            </a:xfrm>
          </p:grpSpPr>
          <p:pic>
            <p:nvPicPr>
              <p:cNvPr id="5" name="object 5">
                <a:extLst>
                  <a:ext uri="{FF2B5EF4-FFF2-40B4-BE49-F238E27FC236}">
                    <a16:creationId xmlns:a16="http://schemas.microsoft.com/office/drawing/2014/main" id="{16C3152E-DB9C-CB02-ECB4-98443BF03A04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389583" y="569650"/>
                <a:ext cx="144564" cy="140436"/>
              </a:xfrm>
              <a:prstGeom prst="rect">
                <a:avLst/>
              </a:prstGeom>
            </p:spPr>
          </p:pic>
          <p:pic>
            <p:nvPicPr>
              <p:cNvPr id="6" name="object 6">
                <a:extLst>
                  <a:ext uri="{FF2B5EF4-FFF2-40B4-BE49-F238E27FC236}">
                    <a16:creationId xmlns:a16="http://schemas.microsoft.com/office/drawing/2014/main" id="{B7AE3929-A186-905F-7AE6-973249B3F907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72257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7" name="object 7">
                <a:extLst>
                  <a:ext uri="{FF2B5EF4-FFF2-40B4-BE49-F238E27FC236}">
                    <a16:creationId xmlns:a16="http://schemas.microsoft.com/office/drawing/2014/main" id="{16E4E4C6-0FA6-D8CE-2DEC-DD298A3151C5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40527" y="569650"/>
                <a:ext cx="105371" cy="140436"/>
              </a:xfrm>
              <a:prstGeom prst="rect">
                <a:avLst/>
              </a:prstGeom>
            </p:spPr>
          </p:pic>
          <p:pic>
            <p:nvPicPr>
              <p:cNvPr id="8" name="object 8">
                <a:extLst>
                  <a:ext uri="{FF2B5EF4-FFF2-40B4-BE49-F238E27FC236}">
                    <a16:creationId xmlns:a16="http://schemas.microsoft.com/office/drawing/2014/main" id="{9736AF1A-536E-D7DF-8C8D-A9F057DD0717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79027" y="567643"/>
                <a:ext cx="106629" cy="144360"/>
              </a:xfrm>
              <a:prstGeom prst="rect">
                <a:avLst/>
              </a:prstGeom>
            </p:spPr>
          </p:pic>
        </p:grp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721B8B74-F8F9-8A0D-71D8-872CDEAD6688}"/>
                </a:ext>
              </a:extLst>
            </p:cNvPr>
            <p:cNvSpPr/>
            <p:nvPr/>
          </p:nvSpPr>
          <p:spPr>
            <a:xfrm>
              <a:off x="2030285" y="569124"/>
              <a:ext cx="111125" cy="140970"/>
            </a:xfrm>
            <a:custGeom>
              <a:avLst/>
              <a:gdLst/>
              <a:ahLst/>
              <a:cxnLst/>
              <a:rect l="l" t="t" r="r" b="b"/>
              <a:pathLst>
                <a:path w="111125" h="140970">
                  <a:moveTo>
                    <a:pt x="110756" y="0"/>
                  </a:moveTo>
                  <a:lnTo>
                    <a:pt x="87706" y="0"/>
                  </a:lnTo>
                  <a:lnTo>
                    <a:pt x="87706" y="58420"/>
                  </a:lnTo>
                  <a:lnTo>
                    <a:pt x="22961" y="584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58420"/>
                  </a:lnTo>
                  <a:lnTo>
                    <a:pt x="0" y="77470"/>
                  </a:lnTo>
                  <a:lnTo>
                    <a:pt x="0" y="140970"/>
                  </a:lnTo>
                  <a:lnTo>
                    <a:pt x="22961" y="140970"/>
                  </a:lnTo>
                  <a:lnTo>
                    <a:pt x="22961" y="77470"/>
                  </a:lnTo>
                  <a:lnTo>
                    <a:pt x="87706" y="77470"/>
                  </a:lnTo>
                  <a:lnTo>
                    <a:pt x="87706" y="140970"/>
                  </a:lnTo>
                  <a:lnTo>
                    <a:pt x="110756" y="140970"/>
                  </a:lnTo>
                  <a:lnTo>
                    <a:pt x="110756" y="77470"/>
                  </a:lnTo>
                  <a:lnTo>
                    <a:pt x="110756" y="58420"/>
                  </a:lnTo>
                  <a:lnTo>
                    <a:pt x="1107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0" name="object 10">
              <a:extLst>
                <a:ext uri="{FF2B5EF4-FFF2-40B4-BE49-F238E27FC236}">
                  <a16:creationId xmlns:a16="http://schemas.microsoft.com/office/drawing/2014/main" id="{4784ADF4-5FC1-AE5D-0735-9EDC0A4DE383}"/>
                </a:ext>
              </a:extLst>
            </p:cNvPr>
            <p:cNvGrpSpPr/>
            <p:nvPr/>
          </p:nvGrpSpPr>
          <p:grpSpPr>
            <a:xfrm>
              <a:off x="2258194" y="567634"/>
              <a:ext cx="198755" cy="144780"/>
              <a:chOff x="2258194" y="567634"/>
              <a:chExt cx="198755" cy="144780"/>
            </a:xfrm>
          </p:grpSpPr>
          <p:pic>
            <p:nvPicPr>
              <p:cNvPr id="11" name="object 11">
                <a:extLst>
                  <a:ext uri="{FF2B5EF4-FFF2-40B4-BE49-F238E27FC236}">
                    <a16:creationId xmlns:a16="http://schemas.microsoft.com/office/drawing/2014/main" id="{6C40CB9E-B6EA-7E94-11D7-CD0C56F574AB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258194" y="567634"/>
                <a:ext cx="94424" cy="144373"/>
              </a:xfrm>
              <a:prstGeom prst="rect">
                <a:avLst/>
              </a:prstGeom>
            </p:spPr>
          </p:pic>
          <p:sp>
            <p:nvSpPr>
              <p:cNvPr id="12" name="object 12">
                <a:extLst>
                  <a:ext uri="{FF2B5EF4-FFF2-40B4-BE49-F238E27FC236}">
                    <a16:creationId xmlns:a16="http://schemas.microsoft.com/office/drawing/2014/main" id="{0938A8E0-E463-8EFC-0772-5A9A3ED93DC0}"/>
                  </a:ext>
                </a:extLst>
              </p:cNvPr>
              <p:cNvSpPr/>
              <p:nvPr/>
            </p:nvSpPr>
            <p:spPr>
              <a:xfrm>
                <a:off x="2396689" y="569650"/>
                <a:ext cx="6032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140970">
                    <a:moveTo>
                      <a:pt x="60134" y="0"/>
                    </a:moveTo>
                    <a:lnTo>
                      <a:pt x="41313" y="0"/>
                    </a:lnTo>
                    <a:lnTo>
                      <a:pt x="0" y="32473"/>
                    </a:lnTo>
                    <a:lnTo>
                      <a:pt x="11341" y="46786"/>
                    </a:lnTo>
                    <a:lnTo>
                      <a:pt x="30350" y="31256"/>
                    </a:lnTo>
                    <a:lnTo>
                      <a:pt x="38328" y="24015"/>
                    </a:lnTo>
                    <a:lnTo>
                      <a:pt x="37995" y="29189"/>
                    </a:lnTo>
                    <a:lnTo>
                      <a:pt x="37614" y="42062"/>
                    </a:lnTo>
                    <a:lnTo>
                      <a:pt x="37566" y="140436"/>
                    </a:lnTo>
                    <a:lnTo>
                      <a:pt x="60134" y="140436"/>
                    </a:lnTo>
                    <a:lnTo>
                      <a:pt x="6013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3" name="object 13">
              <a:extLst>
                <a:ext uri="{FF2B5EF4-FFF2-40B4-BE49-F238E27FC236}">
                  <a16:creationId xmlns:a16="http://schemas.microsoft.com/office/drawing/2014/main" id="{22D5DC4F-6887-5A79-25AC-128B3E84990E}"/>
                </a:ext>
              </a:extLst>
            </p:cNvPr>
            <p:cNvGrpSpPr/>
            <p:nvPr/>
          </p:nvGrpSpPr>
          <p:grpSpPr>
            <a:xfrm>
              <a:off x="2521737" y="569079"/>
              <a:ext cx="371475" cy="141605"/>
              <a:chOff x="2521737" y="569079"/>
              <a:chExt cx="371475" cy="141605"/>
            </a:xfrm>
          </p:grpSpPr>
          <p:sp>
            <p:nvSpPr>
              <p:cNvPr id="14" name="object 14">
                <a:extLst>
                  <a:ext uri="{FF2B5EF4-FFF2-40B4-BE49-F238E27FC236}">
                    <a16:creationId xmlns:a16="http://schemas.microsoft.com/office/drawing/2014/main" id="{504F2629-D591-A1AB-01C6-10A090449FE0}"/>
                  </a:ext>
                </a:extLst>
              </p:cNvPr>
              <p:cNvSpPr/>
              <p:nvPr/>
            </p:nvSpPr>
            <p:spPr>
              <a:xfrm>
                <a:off x="2521737" y="648131"/>
                <a:ext cx="83185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83185" h="18415">
                    <a:moveTo>
                      <a:pt x="82613" y="0"/>
                    </a:moveTo>
                    <a:lnTo>
                      <a:pt x="0" y="0"/>
                    </a:lnTo>
                    <a:lnTo>
                      <a:pt x="0" y="18249"/>
                    </a:lnTo>
                    <a:lnTo>
                      <a:pt x="82613" y="18249"/>
                    </a:lnTo>
                    <a:lnTo>
                      <a:pt x="8261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5" name="object 15">
                <a:extLst>
                  <a:ext uri="{FF2B5EF4-FFF2-40B4-BE49-F238E27FC236}">
                    <a16:creationId xmlns:a16="http://schemas.microsoft.com/office/drawing/2014/main" id="{BE19AA1D-EA3C-43CE-9582-37897F997197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631894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16" name="object 16">
                <a:extLst>
                  <a:ext uri="{FF2B5EF4-FFF2-40B4-BE49-F238E27FC236}">
                    <a16:creationId xmlns:a16="http://schemas.microsoft.com/office/drawing/2014/main" id="{58A579A4-3529-8F0B-6252-CCB09F1BCD74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800164" y="569657"/>
                <a:ext cx="92989" cy="140423"/>
              </a:xfrm>
              <a:prstGeom prst="rect">
                <a:avLst/>
              </a:prstGeom>
            </p:spPr>
          </p:pic>
        </p:grpSp>
        <p:grpSp>
          <p:nvGrpSpPr>
            <p:cNvPr id="17" name="object 17">
              <a:extLst>
                <a:ext uri="{FF2B5EF4-FFF2-40B4-BE49-F238E27FC236}">
                  <a16:creationId xmlns:a16="http://schemas.microsoft.com/office/drawing/2014/main" id="{E9A9166D-32B5-6C64-C247-13DB8494F6FE}"/>
                </a:ext>
              </a:extLst>
            </p:cNvPr>
            <p:cNvGrpSpPr/>
            <p:nvPr/>
          </p:nvGrpSpPr>
          <p:grpSpPr>
            <a:xfrm>
              <a:off x="2940865" y="569650"/>
              <a:ext cx="168910" cy="140970"/>
              <a:chOff x="2940865" y="569650"/>
              <a:chExt cx="168910" cy="140970"/>
            </a:xfrm>
          </p:grpSpPr>
          <p:pic>
            <p:nvPicPr>
              <p:cNvPr id="18" name="object 18">
                <a:extLst>
                  <a:ext uri="{FF2B5EF4-FFF2-40B4-BE49-F238E27FC236}">
                    <a16:creationId xmlns:a16="http://schemas.microsoft.com/office/drawing/2014/main" id="{DEF04881-075B-AC04-44E9-50BF3D761DE5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940865" y="569650"/>
                <a:ext cx="105371" cy="140436"/>
              </a:xfrm>
              <a:prstGeom prst="rect">
                <a:avLst/>
              </a:prstGeom>
            </p:spPr>
          </p:pic>
          <p:sp>
            <p:nvSpPr>
              <p:cNvPr id="19" name="object 19">
                <a:extLst>
                  <a:ext uri="{FF2B5EF4-FFF2-40B4-BE49-F238E27FC236}">
                    <a16:creationId xmlns:a16="http://schemas.microsoft.com/office/drawing/2014/main" id="{E66800B4-0282-49B9-D6F7-78F5FAF1E11B}"/>
                  </a:ext>
                </a:extLst>
              </p:cNvPr>
              <p:cNvSpPr/>
              <p:nvPr/>
            </p:nvSpPr>
            <p:spPr>
              <a:xfrm>
                <a:off x="3086277" y="569658"/>
                <a:ext cx="2349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23494" h="140970">
                    <a:moveTo>
                      <a:pt x="22961" y="0"/>
                    </a:moveTo>
                    <a:lnTo>
                      <a:pt x="0" y="0"/>
                    </a:lnTo>
                    <a:lnTo>
                      <a:pt x="0" y="140436"/>
                    </a:lnTo>
                    <a:lnTo>
                      <a:pt x="22961" y="140436"/>
                    </a:lnTo>
                    <a:lnTo>
                      <a:pt x="2296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36EB7CBF-D7C3-05EF-C869-B3ABC6A2DA4A}"/>
                </a:ext>
              </a:extLst>
            </p:cNvPr>
            <p:cNvSpPr/>
            <p:nvPr/>
          </p:nvSpPr>
          <p:spPr>
            <a:xfrm>
              <a:off x="3165983" y="569124"/>
              <a:ext cx="82550" cy="140970"/>
            </a:xfrm>
            <a:custGeom>
              <a:avLst/>
              <a:gdLst/>
              <a:ahLst/>
              <a:cxnLst/>
              <a:rect l="l" t="t" r="r" b="b"/>
              <a:pathLst>
                <a:path w="82550" h="140970">
                  <a:moveTo>
                    <a:pt x="82423" y="121920"/>
                  </a:moveTo>
                  <a:lnTo>
                    <a:pt x="22961" y="1219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121920"/>
                  </a:lnTo>
                  <a:lnTo>
                    <a:pt x="0" y="140970"/>
                  </a:lnTo>
                  <a:lnTo>
                    <a:pt x="82423" y="140970"/>
                  </a:lnTo>
                  <a:lnTo>
                    <a:pt x="82423" y="1219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>
              <a:extLst>
                <a:ext uri="{FF2B5EF4-FFF2-40B4-BE49-F238E27FC236}">
                  <a16:creationId xmlns:a16="http://schemas.microsoft.com/office/drawing/2014/main" id="{A2D2246E-E01B-3E3D-58BF-FDD741731E24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52775" y="567634"/>
              <a:ext cx="94424" cy="144373"/>
            </a:xfrm>
            <a:prstGeom prst="rect">
              <a:avLst/>
            </a:prstGeom>
          </p:spPr>
        </p:pic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56396DAF-19F4-7F04-3980-39E3C7CFAB2F}"/>
                </a:ext>
              </a:extLst>
            </p:cNvPr>
            <p:cNvSpPr/>
            <p:nvPr/>
          </p:nvSpPr>
          <p:spPr>
            <a:xfrm>
              <a:off x="3592690" y="561009"/>
              <a:ext cx="17780" cy="195580"/>
            </a:xfrm>
            <a:custGeom>
              <a:avLst/>
              <a:gdLst/>
              <a:ahLst/>
              <a:cxnLst/>
              <a:rect l="l" t="t" r="r" b="b"/>
              <a:pathLst>
                <a:path w="17779" h="195579">
                  <a:moveTo>
                    <a:pt x="17297" y="0"/>
                  </a:moveTo>
                  <a:lnTo>
                    <a:pt x="0" y="0"/>
                  </a:lnTo>
                  <a:lnTo>
                    <a:pt x="0" y="195287"/>
                  </a:lnTo>
                  <a:lnTo>
                    <a:pt x="17297" y="195287"/>
                  </a:lnTo>
                  <a:lnTo>
                    <a:pt x="172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3" name="object 23">
              <a:extLst>
                <a:ext uri="{FF2B5EF4-FFF2-40B4-BE49-F238E27FC236}">
                  <a16:creationId xmlns:a16="http://schemas.microsoft.com/office/drawing/2014/main" id="{FE2F4FFF-C1CF-E023-6846-9FE53824734B}"/>
                </a:ext>
              </a:extLst>
            </p:cNvPr>
            <p:cNvGrpSpPr/>
            <p:nvPr/>
          </p:nvGrpSpPr>
          <p:grpSpPr>
            <a:xfrm>
              <a:off x="3760272" y="576456"/>
              <a:ext cx="1026160" cy="135890"/>
              <a:chOff x="3760272" y="576456"/>
              <a:chExt cx="1026160" cy="135890"/>
            </a:xfrm>
          </p:grpSpPr>
          <p:sp>
            <p:nvSpPr>
              <p:cNvPr id="24" name="object 24">
                <a:extLst>
                  <a:ext uri="{FF2B5EF4-FFF2-40B4-BE49-F238E27FC236}">
                    <a16:creationId xmlns:a16="http://schemas.microsoft.com/office/drawing/2014/main" id="{99EEB10A-0134-3AF8-C9EB-5C31061E3212}"/>
                  </a:ext>
                </a:extLst>
              </p:cNvPr>
              <p:cNvSpPr/>
              <p:nvPr/>
            </p:nvSpPr>
            <p:spPr>
              <a:xfrm>
                <a:off x="3760267" y="578014"/>
                <a:ext cx="1130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13029" h="132079">
                    <a:moveTo>
                      <a:pt x="112763" y="0"/>
                    </a:moveTo>
                    <a:lnTo>
                      <a:pt x="77038" y="0"/>
                    </a:lnTo>
                    <a:lnTo>
                      <a:pt x="77038" y="49530"/>
                    </a:lnTo>
                    <a:lnTo>
                      <a:pt x="35725" y="49530"/>
                    </a:lnTo>
                    <a:lnTo>
                      <a:pt x="35725" y="0"/>
                    </a:lnTo>
                    <a:lnTo>
                      <a:pt x="0" y="0"/>
                    </a:lnTo>
                    <a:lnTo>
                      <a:pt x="0" y="49530"/>
                    </a:lnTo>
                    <a:lnTo>
                      <a:pt x="0" y="78740"/>
                    </a:lnTo>
                    <a:lnTo>
                      <a:pt x="0" y="132080"/>
                    </a:lnTo>
                    <a:lnTo>
                      <a:pt x="35725" y="132080"/>
                    </a:lnTo>
                    <a:lnTo>
                      <a:pt x="35725" y="78740"/>
                    </a:lnTo>
                    <a:lnTo>
                      <a:pt x="77038" y="78740"/>
                    </a:lnTo>
                    <a:lnTo>
                      <a:pt x="77038" y="132080"/>
                    </a:lnTo>
                    <a:lnTo>
                      <a:pt x="112763" y="132080"/>
                    </a:lnTo>
                    <a:lnTo>
                      <a:pt x="112763" y="78740"/>
                    </a:lnTo>
                    <a:lnTo>
                      <a:pt x="112763" y="49530"/>
                    </a:lnTo>
                    <a:lnTo>
                      <a:pt x="11276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5" name="object 25">
                <a:extLst>
                  <a:ext uri="{FF2B5EF4-FFF2-40B4-BE49-F238E27FC236}">
                    <a16:creationId xmlns:a16="http://schemas.microsoft.com/office/drawing/2014/main" id="{DD21D6B5-59A6-D5AF-4F66-A1B64D93E813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3915048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26" name="object 26">
                <a:extLst>
                  <a:ext uri="{FF2B5EF4-FFF2-40B4-BE49-F238E27FC236}">
                    <a16:creationId xmlns:a16="http://schemas.microsoft.com/office/drawing/2014/main" id="{ABE61FD5-D452-5D44-5A58-E828A581492B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4084473" y="578515"/>
                <a:ext cx="112585" cy="133375"/>
              </a:xfrm>
              <a:prstGeom prst="rect">
                <a:avLst/>
              </a:prstGeom>
            </p:spPr>
          </p:pic>
          <p:pic>
            <p:nvPicPr>
              <p:cNvPr id="27" name="object 27">
                <a:extLst>
                  <a:ext uri="{FF2B5EF4-FFF2-40B4-BE49-F238E27FC236}">
                    <a16:creationId xmlns:a16="http://schemas.microsoft.com/office/drawing/2014/main" id="{AB2F9797-8672-7332-EA64-B8D8994939A7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236996" y="576629"/>
                <a:ext cx="92151" cy="135255"/>
              </a:xfrm>
              <a:prstGeom prst="rect">
                <a:avLst/>
              </a:prstGeom>
            </p:spPr>
          </p:pic>
          <p:sp>
            <p:nvSpPr>
              <p:cNvPr id="28" name="object 28">
                <a:extLst>
                  <a:ext uri="{FF2B5EF4-FFF2-40B4-BE49-F238E27FC236}">
                    <a16:creationId xmlns:a16="http://schemas.microsoft.com/office/drawing/2014/main" id="{BB02B651-9AA6-2B89-29C6-98CBAE4AE197}"/>
                  </a:ext>
                </a:extLst>
              </p:cNvPr>
              <p:cNvSpPr/>
              <p:nvPr/>
            </p:nvSpPr>
            <p:spPr>
              <a:xfrm>
                <a:off x="4358284" y="578014"/>
                <a:ext cx="1003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00329" h="132079">
                    <a:moveTo>
                      <a:pt x="99720" y="0"/>
                    </a:moveTo>
                    <a:lnTo>
                      <a:pt x="0" y="0"/>
                    </a:lnTo>
                    <a:lnTo>
                      <a:pt x="0" y="29210"/>
                    </a:lnTo>
                    <a:lnTo>
                      <a:pt x="32131" y="29210"/>
                    </a:lnTo>
                    <a:lnTo>
                      <a:pt x="32131" y="132080"/>
                    </a:lnTo>
                    <a:lnTo>
                      <a:pt x="67678" y="132080"/>
                    </a:lnTo>
                    <a:lnTo>
                      <a:pt x="67678" y="29210"/>
                    </a:lnTo>
                    <a:lnTo>
                      <a:pt x="99720" y="29210"/>
                    </a:lnTo>
                    <a:lnTo>
                      <a:pt x="9972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9" name="object 29">
                <a:extLst>
                  <a:ext uri="{FF2B5EF4-FFF2-40B4-BE49-F238E27FC236}">
                    <a16:creationId xmlns:a16="http://schemas.microsoft.com/office/drawing/2014/main" id="{17C7F3E9-FF0D-F3F0-A642-AC9AA350D6A7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490389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30" name="object 30">
                <a:extLst>
                  <a:ext uri="{FF2B5EF4-FFF2-40B4-BE49-F238E27FC236}">
                    <a16:creationId xmlns:a16="http://schemas.microsoft.com/office/drawing/2014/main" id="{B952D11B-4A07-58D3-7BA3-13D6BB56406F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660536" y="578515"/>
                <a:ext cx="125272" cy="131572"/>
              </a:xfrm>
              <a:prstGeom prst="rect">
                <a:avLst/>
              </a:prstGeom>
            </p:spPr>
          </p:pic>
        </p:grpSp>
      </p:grpSp>
      <p:sp>
        <p:nvSpPr>
          <p:cNvPr id="42" name="object 42">
            <a:extLst>
              <a:ext uri="{FF2B5EF4-FFF2-40B4-BE49-F238E27FC236}">
                <a16:creationId xmlns:a16="http://schemas.microsoft.com/office/drawing/2014/main" id="{138A202F-4E43-BDD2-98F8-AB1EE1E45333}"/>
              </a:ext>
            </a:extLst>
          </p:cNvPr>
          <p:cNvSpPr/>
          <p:nvPr/>
        </p:nvSpPr>
        <p:spPr>
          <a:xfrm>
            <a:off x="7678334" y="0"/>
            <a:ext cx="4511040" cy="4503420"/>
          </a:xfrm>
          <a:custGeom>
            <a:avLst/>
            <a:gdLst/>
            <a:ahLst/>
            <a:cxnLst/>
            <a:rect l="l" t="t" r="r" b="b"/>
            <a:pathLst>
              <a:path w="4511040" h="4503420">
                <a:moveTo>
                  <a:pt x="4510617" y="0"/>
                </a:moveTo>
                <a:lnTo>
                  <a:pt x="3475963" y="0"/>
                </a:lnTo>
                <a:lnTo>
                  <a:pt x="617122" y="2185744"/>
                </a:lnTo>
                <a:lnTo>
                  <a:pt x="579386" y="2215504"/>
                </a:lnTo>
                <a:lnTo>
                  <a:pt x="542802" y="2246179"/>
                </a:lnTo>
                <a:lnTo>
                  <a:pt x="507373" y="2277742"/>
                </a:lnTo>
                <a:lnTo>
                  <a:pt x="473105" y="2310163"/>
                </a:lnTo>
                <a:lnTo>
                  <a:pt x="439999" y="2343414"/>
                </a:lnTo>
                <a:lnTo>
                  <a:pt x="408061" y="2377466"/>
                </a:lnTo>
                <a:lnTo>
                  <a:pt x="377294" y="2412290"/>
                </a:lnTo>
                <a:lnTo>
                  <a:pt x="347703" y="2447857"/>
                </a:lnTo>
                <a:lnTo>
                  <a:pt x="319290" y="2484138"/>
                </a:lnTo>
                <a:lnTo>
                  <a:pt x="292059" y="2521105"/>
                </a:lnTo>
                <a:lnTo>
                  <a:pt x="266016" y="2558728"/>
                </a:lnTo>
                <a:lnTo>
                  <a:pt x="241162" y="2596980"/>
                </a:lnTo>
                <a:lnTo>
                  <a:pt x="217503" y="2635831"/>
                </a:lnTo>
                <a:lnTo>
                  <a:pt x="195043" y="2675252"/>
                </a:lnTo>
                <a:lnTo>
                  <a:pt x="173784" y="2715215"/>
                </a:lnTo>
                <a:lnTo>
                  <a:pt x="153730" y="2755690"/>
                </a:lnTo>
                <a:lnTo>
                  <a:pt x="134887" y="2796649"/>
                </a:lnTo>
                <a:lnTo>
                  <a:pt x="117256" y="2838064"/>
                </a:lnTo>
                <a:lnTo>
                  <a:pt x="100844" y="2879905"/>
                </a:lnTo>
                <a:lnTo>
                  <a:pt x="85652" y="2922143"/>
                </a:lnTo>
                <a:lnTo>
                  <a:pt x="71685" y="2964750"/>
                </a:lnTo>
                <a:lnTo>
                  <a:pt x="58947" y="3007697"/>
                </a:lnTo>
                <a:lnTo>
                  <a:pt x="47442" y="3050955"/>
                </a:lnTo>
                <a:lnTo>
                  <a:pt x="37173" y="3094495"/>
                </a:lnTo>
                <a:lnTo>
                  <a:pt x="28145" y="3138288"/>
                </a:lnTo>
                <a:lnTo>
                  <a:pt x="20361" y="3182306"/>
                </a:lnTo>
                <a:lnTo>
                  <a:pt x="13825" y="3226521"/>
                </a:lnTo>
                <a:lnTo>
                  <a:pt x="8541" y="3270902"/>
                </a:lnTo>
                <a:lnTo>
                  <a:pt x="4512" y="3315421"/>
                </a:lnTo>
                <a:lnTo>
                  <a:pt x="1743" y="3360050"/>
                </a:lnTo>
                <a:lnTo>
                  <a:pt x="238" y="3404759"/>
                </a:lnTo>
                <a:lnTo>
                  <a:pt x="0" y="3449520"/>
                </a:lnTo>
                <a:lnTo>
                  <a:pt x="1032" y="3494304"/>
                </a:lnTo>
                <a:lnTo>
                  <a:pt x="3340" y="3539082"/>
                </a:lnTo>
                <a:lnTo>
                  <a:pt x="6927" y="3583826"/>
                </a:lnTo>
                <a:lnTo>
                  <a:pt x="11706" y="3627677"/>
                </a:lnTo>
                <a:lnTo>
                  <a:pt x="17952" y="3673094"/>
                </a:lnTo>
                <a:lnTo>
                  <a:pt x="25398" y="3717560"/>
                </a:lnTo>
                <a:lnTo>
                  <a:pt x="34138" y="3761877"/>
                </a:lnTo>
                <a:lnTo>
                  <a:pt x="44177" y="3806016"/>
                </a:lnTo>
                <a:lnTo>
                  <a:pt x="55517" y="3849946"/>
                </a:lnTo>
                <a:lnTo>
                  <a:pt x="68162" y="3893641"/>
                </a:lnTo>
                <a:lnTo>
                  <a:pt x="82118" y="3937070"/>
                </a:lnTo>
                <a:lnTo>
                  <a:pt x="97387" y="3980205"/>
                </a:lnTo>
                <a:lnTo>
                  <a:pt x="113972" y="4023018"/>
                </a:lnTo>
                <a:lnTo>
                  <a:pt x="131880" y="4065479"/>
                </a:lnTo>
                <a:lnTo>
                  <a:pt x="151111" y="4107560"/>
                </a:lnTo>
                <a:lnTo>
                  <a:pt x="171672" y="4149231"/>
                </a:lnTo>
                <a:lnTo>
                  <a:pt x="193565" y="4190465"/>
                </a:lnTo>
                <a:lnTo>
                  <a:pt x="216795" y="4231232"/>
                </a:lnTo>
                <a:lnTo>
                  <a:pt x="241365" y="4271503"/>
                </a:lnTo>
                <a:lnTo>
                  <a:pt x="267279" y="4311250"/>
                </a:lnTo>
                <a:lnTo>
                  <a:pt x="294542" y="4350443"/>
                </a:lnTo>
                <a:lnTo>
                  <a:pt x="323155" y="4389055"/>
                </a:lnTo>
                <a:lnTo>
                  <a:pt x="370228" y="4447524"/>
                </a:lnTo>
                <a:lnTo>
                  <a:pt x="419510" y="4503164"/>
                </a:lnTo>
                <a:lnTo>
                  <a:pt x="1172328" y="3927588"/>
                </a:lnTo>
                <a:lnTo>
                  <a:pt x="1211616" y="3898488"/>
                </a:lnTo>
                <a:lnTo>
                  <a:pt x="1251506" y="3870789"/>
                </a:lnTo>
                <a:lnTo>
                  <a:pt x="1291966" y="3844485"/>
                </a:lnTo>
                <a:lnTo>
                  <a:pt x="1332968" y="3819572"/>
                </a:lnTo>
                <a:lnTo>
                  <a:pt x="1374480" y="3796047"/>
                </a:lnTo>
                <a:lnTo>
                  <a:pt x="1416472" y="3773905"/>
                </a:lnTo>
                <a:lnTo>
                  <a:pt x="1458914" y="3753143"/>
                </a:lnTo>
                <a:lnTo>
                  <a:pt x="1501776" y="3733756"/>
                </a:lnTo>
                <a:lnTo>
                  <a:pt x="1545027" y="3715739"/>
                </a:lnTo>
                <a:lnTo>
                  <a:pt x="1588636" y="3699090"/>
                </a:lnTo>
                <a:lnTo>
                  <a:pt x="1632575" y="3683804"/>
                </a:lnTo>
                <a:lnTo>
                  <a:pt x="1676812" y="3669877"/>
                </a:lnTo>
                <a:lnTo>
                  <a:pt x="1721316" y="3657305"/>
                </a:lnTo>
                <a:lnTo>
                  <a:pt x="1766059" y="3646083"/>
                </a:lnTo>
                <a:lnTo>
                  <a:pt x="1811008" y="3636209"/>
                </a:lnTo>
                <a:lnTo>
                  <a:pt x="1856135" y="3627677"/>
                </a:lnTo>
                <a:lnTo>
                  <a:pt x="1901409" y="3620483"/>
                </a:lnTo>
                <a:lnTo>
                  <a:pt x="1946798" y="3614624"/>
                </a:lnTo>
                <a:lnTo>
                  <a:pt x="1992274" y="3610096"/>
                </a:lnTo>
                <a:lnTo>
                  <a:pt x="2037806" y="3606894"/>
                </a:lnTo>
                <a:lnTo>
                  <a:pt x="2083363" y="3605014"/>
                </a:lnTo>
                <a:lnTo>
                  <a:pt x="2128915" y="3604453"/>
                </a:lnTo>
                <a:lnTo>
                  <a:pt x="3937172" y="3604453"/>
                </a:lnTo>
                <a:lnTo>
                  <a:pt x="4510617" y="3166020"/>
                </a:lnTo>
                <a:lnTo>
                  <a:pt x="4510617" y="0"/>
                </a:lnTo>
                <a:close/>
              </a:path>
              <a:path w="4511040" h="4503420">
                <a:moveTo>
                  <a:pt x="3937172" y="3604453"/>
                </a:moveTo>
                <a:lnTo>
                  <a:pt x="2128915" y="3604453"/>
                </a:lnTo>
                <a:lnTo>
                  <a:pt x="2174431" y="3605206"/>
                </a:lnTo>
                <a:lnTo>
                  <a:pt x="2219883" y="3607269"/>
                </a:lnTo>
                <a:lnTo>
                  <a:pt x="2265238" y="3610638"/>
                </a:lnTo>
                <a:lnTo>
                  <a:pt x="2310467" y="3615310"/>
                </a:lnTo>
                <a:lnTo>
                  <a:pt x="2355540" y="3621279"/>
                </a:lnTo>
                <a:lnTo>
                  <a:pt x="2400425" y="3628542"/>
                </a:lnTo>
                <a:lnTo>
                  <a:pt x="2445094" y="3637095"/>
                </a:lnTo>
                <a:lnTo>
                  <a:pt x="2489515" y="3646933"/>
                </a:lnTo>
                <a:lnTo>
                  <a:pt x="2533658" y="3658054"/>
                </a:lnTo>
                <a:lnTo>
                  <a:pt x="2577494" y="3670452"/>
                </a:lnTo>
                <a:lnTo>
                  <a:pt x="2620990" y="3684123"/>
                </a:lnTo>
                <a:lnTo>
                  <a:pt x="2664186" y="3699090"/>
                </a:lnTo>
                <a:lnTo>
                  <a:pt x="2706847" y="3715271"/>
                </a:lnTo>
                <a:lnTo>
                  <a:pt x="2749147" y="3732739"/>
                </a:lnTo>
                <a:lnTo>
                  <a:pt x="2790986" y="3751464"/>
                </a:lnTo>
                <a:lnTo>
                  <a:pt x="2832336" y="3771443"/>
                </a:lnTo>
                <a:lnTo>
                  <a:pt x="2873165" y="3792670"/>
                </a:lnTo>
                <a:lnTo>
                  <a:pt x="2913444" y="3815143"/>
                </a:lnTo>
                <a:lnTo>
                  <a:pt x="2953141" y="3838857"/>
                </a:lnTo>
                <a:lnTo>
                  <a:pt x="2992228" y="3863808"/>
                </a:lnTo>
                <a:lnTo>
                  <a:pt x="3030672" y="3889991"/>
                </a:lnTo>
                <a:lnTo>
                  <a:pt x="3068445" y="3917404"/>
                </a:lnTo>
                <a:lnTo>
                  <a:pt x="3105515" y="3946041"/>
                </a:lnTo>
                <a:lnTo>
                  <a:pt x="3141853" y="3975899"/>
                </a:lnTo>
                <a:lnTo>
                  <a:pt x="3177428" y="4006974"/>
                </a:lnTo>
                <a:lnTo>
                  <a:pt x="3212209" y="4039261"/>
                </a:lnTo>
                <a:lnTo>
                  <a:pt x="3246167" y="4072757"/>
                </a:lnTo>
                <a:lnTo>
                  <a:pt x="3279368" y="4107560"/>
                </a:lnTo>
                <a:lnTo>
                  <a:pt x="3279138" y="4107560"/>
                </a:lnTo>
                <a:lnTo>
                  <a:pt x="3937172" y="3604453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>
            <a:extLst>
              <a:ext uri="{FF2B5EF4-FFF2-40B4-BE49-F238E27FC236}">
                <a16:creationId xmlns:a16="http://schemas.microsoft.com/office/drawing/2014/main" id="{54608C0A-B850-0978-D5FD-1EC7CBC8ADA1}"/>
              </a:ext>
            </a:extLst>
          </p:cNvPr>
          <p:cNvSpPr/>
          <p:nvPr/>
        </p:nvSpPr>
        <p:spPr>
          <a:xfrm>
            <a:off x="5017851" y="4107454"/>
            <a:ext cx="6359525" cy="2750820"/>
          </a:xfrm>
          <a:custGeom>
            <a:avLst/>
            <a:gdLst/>
            <a:ahLst/>
            <a:cxnLst/>
            <a:rect l="l" t="t" r="r" b="b"/>
            <a:pathLst>
              <a:path w="6359525" h="2750820">
                <a:moveTo>
                  <a:pt x="5939755" y="0"/>
                </a:moveTo>
                <a:lnTo>
                  <a:pt x="5186924" y="575576"/>
                </a:lnTo>
                <a:lnTo>
                  <a:pt x="5147637" y="604675"/>
                </a:lnTo>
                <a:lnTo>
                  <a:pt x="5107748" y="632375"/>
                </a:lnTo>
                <a:lnTo>
                  <a:pt x="5067289" y="658679"/>
                </a:lnTo>
                <a:lnTo>
                  <a:pt x="5026288" y="683591"/>
                </a:lnTo>
                <a:lnTo>
                  <a:pt x="4984776" y="707116"/>
                </a:lnTo>
                <a:lnTo>
                  <a:pt x="4942785" y="729258"/>
                </a:lnTo>
                <a:lnTo>
                  <a:pt x="4900343" y="750020"/>
                </a:lnTo>
                <a:lnTo>
                  <a:pt x="4857482" y="769407"/>
                </a:lnTo>
                <a:lnTo>
                  <a:pt x="4814232" y="787423"/>
                </a:lnTo>
                <a:lnTo>
                  <a:pt x="4770622" y="804072"/>
                </a:lnTo>
                <a:lnTo>
                  <a:pt x="4726684" y="819358"/>
                </a:lnTo>
                <a:lnTo>
                  <a:pt x="4682448" y="833285"/>
                </a:lnTo>
                <a:lnTo>
                  <a:pt x="4637944" y="845857"/>
                </a:lnTo>
                <a:lnTo>
                  <a:pt x="4593202" y="857078"/>
                </a:lnTo>
                <a:lnTo>
                  <a:pt x="4548253" y="866953"/>
                </a:lnTo>
                <a:lnTo>
                  <a:pt x="4503126" y="875484"/>
                </a:lnTo>
                <a:lnTo>
                  <a:pt x="4457853" y="882678"/>
                </a:lnTo>
                <a:lnTo>
                  <a:pt x="4412464" y="888536"/>
                </a:lnTo>
                <a:lnTo>
                  <a:pt x="4366988" y="893064"/>
                </a:lnTo>
                <a:lnTo>
                  <a:pt x="4321457" y="896266"/>
                </a:lnTo>
                <a:lnTo>
                  <a:pt x="4275900" y="898145"/>
                </a:lnTo>
                <a:lnTo>
                  <a:pt x="4230348" y="898706"/>
                </a:lnTo>
                <a:lnTo>
                  <a:pt x="4184832" y="897953"/>
                </a:lnTo>
                <a:lnTo>
                  <a:pt x="4139381" y="895890"/>
                </a:lnTo>
                <a:lnTo>
                  <a:pt x="4094026" y="892521"/>
                </a:lnTo>
                <a:lnTo>
                  <a:pt x="4048797" y="887849"/>
                </a:lnTo>
                <a:lnTo>
                  <a:pt x="4003724" y="881880"/>
                </a:lnTo>
                <a:lnTo>
                  <a:pt x="3958839" y="874617"/>
                </a:lnTo>
                <a:lnTo>
                  <a:pt x="3914170" y="866064"/>
                </a:lnTo>
                <a:lnTo>
                  <a:pt x="3869749" y="856225"/>
                </a:lnTo>
                <a:lnTo>
                  <a:pt x="3825606" y="845104"/>
                </a:lnTo>
                <a:lnTo>
                  <a:pt x="3781771" y="832706"/>
                </a:lnTo>
                <a:lnTo>
                  <a:pt x="3738275" y="819035"/>
                </a:lnTo>
                <a:lnTo>
                  <a:pt x="3695147" y="804094"/>
                </a:lnTo>
                <a:lnTo>
                  <a:pt x="3652418" y="787887"/>
                </a:lnTo>
                <a:lnTo>
                  <a:pt x="3610118" y="770419"/>
                </a:lnTo>
                <a:lnTo>
                  <a:pt x="3568279" y="751694"/>
                </a:lnTo>
                <a:lnTo>
                  <a:pt x="3526929" y="731716"/>
                </a:lnTo>
                <a:lnTo>
                  <a:pt x="3486100" y="710488"/>
                </a:lnTo>
                <a:lnTo>
                  <a:pt x="3445821" y="688016"/>
                </a:lnTo>
                <a:lnTo>
                  <a:pt x="3406124" y="664302"/>
                </a:lnTo>
                <a:lnTo>
                  <a:pt x="3367038" y="639352"/>
                </a:lnTo>
                <a:lnTo>
                  <a:pt x="3328593" y="613168"/>
                </a:lnTo>
                <a:lnTo>
                  <a:pt x="3290820" y="585756"/>
                </a:lnTo>
                <a:lnTo>
                  <a:pt x="3253750" y="557119"/>
                </a:lnTo>
                <a:lnTo>
                  <a:pt x="3217412" y="527262"/>
                </a:lnTo>
                <a:lnTo>
                  <a:pt x="3181838" y="496188"/>
                </a:lnTo>
                <a:lnTo>
                  <a:pt x="3147056" y="463901"/>
                </a:lnTo>
                <a:lnTo>
                  <a:pt x="3113098" y="430406"/>
                </a:lnTo>
                <a:lnTo>
                  <a:pt x="3079994" y="395706"/>
                </a:lnTo>
                <a:lnTo>
                  <a:pt x="0" y="2750545"/>
                </a:lnTo>
                <a:lnTo>
                  <a:pt x="5175625" y="2750545"/>
                </a:lnTo>
                <a:lnTo>
                  <a:pt x="5742130" y="2317419"/>
                </a:lnTo>
                <a:lnTo>
                  <a:pt x="5779867" y="2287660"/>
                </a:lnTo>
                <a:lnTo>
                  <a:pt x="5816451" y="2256984"/>
                </a:lnTo>
                <a:lnTo>
                  <a:pt x="5851879" y="2225421"/>
                </a:lnTo>
                <a:lnTo>
                  <a:pt x="5886148" y="2193000"/>
                </a:lnTo>
                <a:lnTo>
                  <a:pt x="5919254" y="2159749"/>
                </a:lnTo>
                <a:lnTo>
                  <a:pt x="5951192" y="2125698"/>
                </a:lnTo>
                <a:lnTo>
                  <a:pt x="5981959" y="2090874"/>
                </a:lnTo>
                <a:lnTo>
                  <a:pt x="6011551" y="2055307"/>
                </a:lnTo>
                <a:lnTo>
                  <a:pt x="6039964" y="2019026"/>
                </a:lnTo>
                <a:lnTo>
                  <a:pt x="6067194" y="1982059"/>
                </a:lnTo>
                <a:lnTo>
                  <a:pt x="6093238" y="1944435"/>
                </a:lnTo>
                <a:lnTo>
                  <a:pt x="6118092" y="1906183"/>
                </a:lnTo>
                <a:lnTo>
                  <a:pt x="6141751" y="1867333"/>
                </a:lnTo>
                <a:lnTo>
                  <a:pt x="6164212" y="1827911"/>
                </a:lnTo>
                <a:lnTo>
                  <a:pt x="6185471" y="1787949"/>
                </a:lnTo>
                <a:lnTo>
                  <a:pt x="6205525" y="1747473"/>
                </a:lnTo>
                <a:lnTo>
                  <a:pt x="6224369" y="1706514"/>
                </a:lnTo>
                <a:lnTo>
                  <a:pt x="6241999" y="1665099"/>
                </a:lnTo>
                <a:lnTo>
                  <a:pt x="6258412" y="1623258"/>
                </a:lnTo>
                <a:lnTo>
                  <a:pt x="6273604" y="1581020"/>
                </a:lnTo>
                <a:lnTo>
                  <a:pt x="6287571" y="1538413"/>
                </a:lnTo>
                <a:lnTo>
                  <a:pt x="6300309" y="1495466"/>
                </a:lnTo>
                <a:lnTo>
                  <a:pt x="6311815" y="1452208"/>
                </a:lnTo>
                <a:lnTo>
                  <a:pt x="6322083" y="1408668"/>
                </a:lnTo>
                <a:lnTo>
                  <a:pt x="6331112" y="1364874"/>
                </a:lnTo>
                <a:lnTo>
                  <a:pt x="6338896" y="1320856"/>
                </a:lnTo>
                <a:lnTo>
                  <a:pt x="6345433" y="1276642"/>
                </a:lnTo>
                <a:lnTo>
                  <a:pt x="6350717" y="1232260"/>
                </a:lnTo>
                <a:lnTo>
                  <a:pt x="6354746" y="1187741"/>
                </a:lnTo>
                <a:lnTo>
                  <a:pt x="6357515" y="1143112"/>
                </a:lnTo>
                <a:lnTo>
                  <a:pt x="6359020" y="1098402"/>
                </a:lnTo>
                <a:lnTo>
                  <a:pt x="6359259" y="1053641"/>
                </a:lnTo>
                <a:lnTo>
                  <a:pt x="6358226" y="1008857"/>
                </a:lnTo>
                <a:lnTo>
                  <a:pt x="6355918" y="964078"/>
                </a:lnTo>
                <a:lnTo>
                  <a:pt x="6352331" y="919335"/>
                </a:lnTo>
                <a:lnTo>
                  <a:pt x="6347462" y="874654"/>
                </a:lnTo>
                <a:lnTo>
                  <a:pt x="6341306" y="830066"/>
                </a:lnTo>
                <a:lnTo>
                  <a:pt x="6333860" y="785599"/>
                </a:lnTo>
                <a:lnTo>
                  <a:pt x="6325120" y="741282"/>
                </a:lnTo>
                <a:lnTo>
                  <a:pt x="6315082" y="697143"/>
                </a:lnTo>
                <a:lnTo>
                  <a:pt x="6303741" y="653212"/>
                </a:lnTo>
                <a:lnTo>
                  <a:pt x="6291095" y="609517"/>
                </a:lnTo>
                <a:lnTo>
                  <a:pt x="6277140" y="566087"/>
                </a:lnTo>
                <a:lnTo>
                  <a:pt x="6261871" y="522952"/>
                </a:lnTo>
                <a:lnTo>
                  <a:pt x="6245285" y="480139"/>
                </a:lnTo>
                <a:lnTo>
                  <a:pt x="6227377" y="437677"/>
                </a:lnTo>
                <a:lnTo>
                  <a:pt x="6208145" y="395596"/>
                </a:lnTo>
                <a:lnTo>
                  <a:pt x="6187584" y="353924"/>
                </a:lnTo>
                <a:lnTo>
                  <a:pt x="6165690" y="312689"/>
                </a:lnTo>
                <a:lnTo>
                  <a:pt x="6142460" y="271922"/>
                </a:lnTo>
                <a:lnTo>
                  <a:pt x="6117889" y="231650"/>
                </a:lnTo>
                <a:lnTo>
                  <a:pt x="6091975" y="191903"/>
                </a:lnTo>
                <a:lnTo>
                  <a:pt x="6064712" y="152709"/>
                </a:lnTo>
                <a:lnTo>
                  <a:pt x="6036097" y="114096"/>
                </a:lnTo>
                <a:lnTo>
                  <a:pt x="5989026" y="55638"/>
                </a:lnTo>
                <a:lnTo>
                  <a:pt x="5964644" y="27485"/>
                </a:lnTo>
                <a:lnTo>
                  <a:pt x="5939755" y="0"/>
                </a:lnTo>
                <a:close/>
              </a:path>
            </a:pathLst>
          </a:custGeom>
          <a:solidFill>
            <a:srgbClr val="82ED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>
            <a:extLst>
              <a:ext uri="{FF2B5EF4-FFF2-40B4-BE49-F238E27FC236}">
                <a16:creationId xmlns:a16="http://schemas.microsoft.com/office/drawing/2014/main" id="{A37DD545-E135-42BA-5E0F-22C1921F2CA3}"/>
              </a:ext>
            </a:extLst>
          </p:cNvPr>
          <p:cNvSpPr/>
          <p:nvPr/>
        </p:nvSpPr>
        <p:spPr>
          <a:xfrm>
            <a:off x="8097842" y="3604456"/>
            <a:ext cx="2860040" cy="1402080"/>
          </a:xfrm>
          <a:custGeom>
            <a:avLst/>
            <a:gdLst/>
            <a:ahLst/>
            <a:cxnLst/>
            <a:rect l="l" t="t" r="r" b="b"/>
            <a:pathLst>
              <a:path w="2860040" h="1402079">
                <a:moveTo>
                  <a:pt x="1709404" y="0"/>
                </a:moveTo>
                <a:lnTo>
                  <a:pt x="1663852" y="561"/>
                </a:lnTo>
                <a:lnTo>
                  <a:pt x="1618295" y="2440"/>
                </a:lnTo>
                <a:lnTo>
                  <a:pt x="1572763" y="5642"/>
                </a:lnTo>
                <a:lnTo>
                  <a:pt x="1527287" y="10170"/>
                </a:lnTo>
                <a:lnTo>
                  <a:pt x="1481898" y="16028"/>
                </a:lnTo>
                <a:lnTo>
                  <a:pt x="1436624" y="23221"/>
                </a:lnTo>
                <a:lnTo>
                  <a:pt x="1391498" y="31753"/>
                </a:lnTo>
                <a:lnTo>
                  <a:pt x="1346548" y="41628"/>
                </a:lnTo>
                <a:lnTo>
                  <a:pt x="1301805" y="52849"/>
                </a:lnTo>
                <a:lnTo>
                  <a:pt x="1257301" y="65421"/>
                </a:lnTo>
                <a:lnTo>
                  <a:pt x="1213064" y="79348"/>
                </a:lnTo>
                <a:lnTo>
                  <a:pt x="1169126" y="94634"/>
                </a:lnTo>
                <a:lnTo>
                  <a:pt x="1125516" y="111283"/>
                </a:lnTo>
                <a:lnTo>
                  <a:pt x="1082265" y="129299"/>
                </a:lnTo>
                <a:lnTo>
                  <a:pt x="1039403" y="148686"/>
                </a:lnTo>
                <a:lnTo>
                  <a:pt x="996961" y="169448"/>
                </a:lnTo>
                <a:lnTo>
                  <a:pt x="954969" y="191590"/>
                </a:lnTo>
                <a:lnTo>
                  <a:pt x="913457" y="215115"/>
                </a:lnTo>
                <a:lnTo>
                  <a:pt x="872455" y="240027"/>
                </a:lnTo>
                <a:lnTo>
                  <a:pt x="831995" y="266331"/>
                </a:lnTo>
                <a:lnTo>
                  <a:pt x="792105" y="294031"/>
                </a:lnTo>
                <a:lnTo>
                  <a:pt x="752817" y="323130"/>
                </a:lnTo>
                <a:lnTo>
                  <a:pt x="0" y="898706"/>
                </a:lnTo>
                <a:lnTo>
                  <a:pt x="33103" y="933406"/>
                </a:lnTo>
                <a:lnTo>
                  <a:pt x="67061" y="966901"/>
                </a:lnTo>
                <a:lnTo>
                  <a:pt x="101843" y="999188"/>
                </a:lnTo>
                <a:lnTo>
                  <a:pt x="137418" y="1030262"/>
                </a:lnTo>
                <a:lnTo>
                  <a:pt x="173755" y="1060120"/>
                </a:lnTo>
                <a:lnTo>
                  <a:pt x="210826" y="1088756"/>
                </a:lnTo>
                <a:lnTo>
                  <a:pt x="248598" y="1116169"/>
                </a:lnTo>
                <a:lnTo>
                  <a:pt x="287043" y="1142352"/>
                </a:lnTo>
                <a:lnTo>
                  <a:pt x="326129" y="1167302"/>
                </a:lnTo>
                <a:lnTo>
                  <a:pt x="365827" y="1191016"/>
                </a:lnTo>
                <a:lnTo>
                  <a:pt x="406105" y="1213489"/>
                </a:lnTo>
                <a:lnTo>
                  <a:pt x="446935" y="1234716"/>
                </a:lnTo>
                <a:lnTo>
                  <a:pt x="488284" y="1254694"/>
                </a:lnTo>
                <a:lnTo>
                  <a:pt x="530124" y="1273419"/>
                </a:lnTo>
                <a:lnTo>
                  <a:pt x="572423" y="1290887"/>
                </a:lnTo>
                <a:lnTo>
                  <a:pt x="615152" y="1307094"/>
                </a:lnTo>
                <a:lnTo>
                  <a:pt x="658280" y="1322035"/>
                </a:lnTo>
                <a:lnTo>
                  <a:pt x="701777" y="1335707"/>
                </a:lnTo>
                <a:lnTo>
                  <a:pt x="745612" y="1348105"/>
                </a:lnTo>
                <a:lnTo>
                  <a:pt x="789755" y="1359225"/>
                </a:lnTo>
                <a:lnTo>
                  <a:pt x="834177" y="1369064"/>
                </a:lnTo>
                <a:lnTo>
                  <a:pt x="878845" y="1377617"/>
                </a:lnTo>
                <a:lnTo>
                  <a:pt x="923731" y="1384880"/>
                </a:lnTo>
                <a:lnTo>
                  <a:pt x="968803" y="1390850"/>
                </a:lnTo>
                <a:lnTo>
                  <a:pt x="1014033" y="1395521"/>
                </a:lnTo>
                <a:lnTo>
                  <a:pt x="1059388" y="1398890"/>
                </a:lnTo>
                <a:lnTo>
                  <a:pt x="1104839" y="1400954"/>
                </a:lnTo>
                <a:lnTo>
                  <a:pt x="1150356" y="1401707"/>
                </a:lnTo>
                <a:lnTo>
                  <a:pt x="1195908" y="1401146"/>
                </a:lnTo>
                <a:lnTo>
                  <a:pt x="1241465" y="1399266"/>
                </a:lnTo>
                <a:lnTo>
                  <a:pt x="1286996" y="1396065"/>
                </a:lnTo>
                <a:lnTo>
                  <a:pt x="1332472" y="1391537"/>
                </a:lnTo>
                <a:lnTo>
                  <a:pt x="1377862" y="1385678"/>
                </a:lnTo>
                <a:lnTo>
                  <a:pt x="1423135" y="1378485"/>
                </a:lnTo>
                <a:lnTo>
                  <a:pt x="1468262" y="1369953"/>
                </a:lnTo>
                <a:lnTo>
                  <a:pt x="1513212" y="1360079"/>
                </a:lnTo>
                <a:lnTo>
                  <a:pt x="1557954" y="1348857"/>
                </a:lnTo>
                <a:lnTo>
                  <a:pt x="1602459" y="1336285"/>
                </a:lnTo>
                <a:lnTo>
                  <a:pt x="1646696" y="1322358"/>
                </a:lnTo>
                <a:lnTo>
                  <a:pt x="1690634" y="1307073"/>
                </a:lnTo>
                <a:lnTo>
                  <a:pt x="1734244" y="1290424"/>
                </a:lnTo>
                <a:lnTo>
                  <a:pt x="1777495" y="1272408"/>
                </a:lnTo>
                <a:lnTo>
                  <a:pt x="1820357" y="1253021"/>
                </a:lnTo>
                <a:lnTo>
                  <a:pt x="1862799" y="1232258"/>
                </a:lnTo>
                <a:lnTo>
                  <a:pt x="1904791" y="1210117"/>
                </a:lnTo>
                <a:lnTo>
                  <a:pt x="1946303" y="1186592"/>
                </a:lnTo>
                <a:lnTo>
                  <a:pt x="1987304" y="1161679"/>
                </a:lnTo>
                <a:lnTo>
                  <a:pt x="2027765" y="1135375"/>
                </a:lnTo>
                <a:lnTo>
                  <a:pt x="2067654" y="1107676"/>
                </a:lnTo>
                <a:lnTo>
                  <a:pt x="2106942" y="1078577"/>
                </a:lnTo>
                <a:lnTo>
                  <a:pt x="2859760" y="503000"/>
                </a:lnTo>
                <a:lnTo>
                  <a:pt x="2826656" y="468300"/>
                </a:lnTo>
                <a:lnTo>
                  <a:pt x="2792698" y="434805"/>
                </a:lnTo>
                <a:lnTo>
                  <a:pt x="2757917" y="402518"/>
                </a:lnTo>
                <a:lnTo>
                  <a:pt x="2722342" y="371444"/>
                </a:lnTo>
                <a:lnTo>
                  <a:pt x="2686004" y="341587"/>
                </a:lnTo>
                <a:lnTo>
                  <a:pt x="2648934" y="312950"/>
                </a:lnTo>
                <a:lnTo>
                  <a:pt x="2611161" y="285538"/>
                </a:lnTo>
                <a:lnTo>
                  <a:pt x="2572717" y="259354"/>
                </a:lnTo>
                <a:lnTo>
                  <a:pt x="2533631" y="234404"/>
                </a:lnTo>
                <a:lnTo>
                  <a:pt x="2493933" y="210690"/>
                </a:lnTo>
                <a:lnTo>
                  <a:pt x="2453654" y="188218"/>
                </a:lnTo>
                <a:lnTo>
                  <a:pt x="2412825" y="166990"/>
                </a:lnTo>
                <a:lnTo>
                  <a:pt x="2371475" y="147012"/>
                </a:lnTo>
                <a:lnTo>
                  <a:pt x="2329636" y="128287"/>
                </a:lnTo>
                <a:lnTo>
                  <a:pt x="2287336" y="110819"/>
                </a:lnTo>
                <a:lnTo>
                  <a:pt x="2244607" y="94612"/>
                </a:lnTo>
                <a:lnTo>
                  <a:pt x="2201479" y="79671"/>
                </a:lnTo>
                <a:lnTo>
                  <a:pt x="2157983" y="66000"/>
                </a:lnTo>
                <a:lnTo>
                  <a:pt x="2114147" y="53602"/>
                </a:lnTo>
                <a:lnTo>
                  <a:pt x="2070004" y="42481"/>
                </a:lnTo>
                <a:lnTo>
                  <a:pt x="2025583" y="32642"/>
                </a:lnTo>
                <a:lnTo>
                  <a:pt x="1980914" y="24089"/>
                </a:lnTo>
                <a:lnTo>
                  <a:pt x="1936029" y="16826"/>
                </a:lnTo>
                <a:lnTo>
                  <a:pt x="1890956" y="10857"/>
                </a:lnTo>
                <a:lnTo>
                  <a:pt x="1845727" y="6185"/>
                </a:lnTo>
                <a:lnTo>
                  <a:pt x="1800372" y="2816"/>
                </a:lnTo>
                <a:lnTo>
                  <a:pt x="1754920" y="753"/>
                </a:lnTo>
                <a:lnTo>
                  <a:pt x="1709404" y="0"/>
                </a:lnTo>
                <a:close/>
              </a:path>
            </a:pathLst>
          </a:custGeom>
          <a:solidFill>
            <a:srgbClr val="2DC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37B31C36-3314-CB13-B73E-C92EE331C4B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00" dirty="0"/>
              <a:t>#AMCP2025</a:t>
            </a:r>
            <a:r>
              <a:rPr spc="235" dirty="0"/>
              <a:t> </a:t>
            </a:r>
            <a:r>
              <a:rPr dirty="0"/>
              <a:t>|</a:t>
            </a:r>
            <a:r>
              <a:rPr spc="245" dirty="0"/>
              <a:t> </a:t>
            </a:r>
            <a:r>
              <a:rPr spc="95" dirty="0"/>
              <a:t>AMCPANNUAL.ORG 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C900684-4FDC-F2FE-14AD-CB39A00B5AD7}"/>
              </a:ext>
            </a:extLst>
          </p:cNvPr>
          <p:cNvGrpSpPr/>
          <p:nvPr/>
        </p:nvGrpSpPr>
        <p:grpSpPr>
          <a:xfrm>
            <a:off x="1387852" y="567634"/>
            <a:ext cx="3396849" cy="195580"/>
            <a:chOff x="1389583" y="561009"/>
            <a:chExt cx="3396849" cy="195580"/>
          </a:xfrm>
        </p:grpSpPr>
        <p:grpSp>
          <p:nvGrpSpPr>
            <p:cNvPr id="51" name="object 4">
              <a:extLst>
                <a:ext uri="{FF2B5EF4-FFF2-40B4-BE49-F238E27FC236}">
                  <a16:creationId xmlns:a16="http://schemas.microsoft.com/office/drawing/2014/main" id="{0DD8DA4B-3243-4E5C-A55F-506F581C5A9C}"/>
                </a:ext>
              </a:extLst>
            </p:cNvPr>
            <p:cNvGrpSpPr/>
            <p:nvPr/>
          </p:nvGrpSpPr>
          <p:grpSpPr>
            <a:xfrm>
              <a:off x="1389583" y="567643"/>
              <a:ext cx="596265" cy="144780"/>
              <a:chOff x="1389583" y="567643"/>
              <a:chExt cx="596265" cy="144780"/>
            </a:xfrm>
          </p:grpSpPr>
          <p:pic>
            <p:nvPicPr>
              <p:cNvPr id="74" name="object 5">
                <a:extLst>
                  <a:ext uri="{FF2B5EF4-FFF2-40B4-BE49-F238E27FC236}">
                    <a16:creationId xmlns:a16="http://schemas.microsoft.com/office/drawing/2014/main" id="{842E3E00-891C-473A-B43D-636C9BD273D5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389583" y="569650"/>
                <a:ext cx="144564" cy="140436"/>
              </a:xfrm>
              <a:prstGeom prst="rect">
                <a:avLst/>
              </a:prstGeom>
            </p:spPr>
          </p:pic>
          <p:pic>
            <p:nvPicPr>
              <p:cNvPr id="75" name="object 6">
                <a:extLst>
                  <a:ext uri="{FF2B5EF4-FFF2-40B4-BE49-F238E27FC236}">
                    <a16:creationId xmlns:a16="http://schemas.microsoft.com/office/drawing/2014/main" id="{0E11E532-4F07-02FC-C8BE-2ADD3132A10A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72257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76" name="object 7">
                <a:extLst>
                  <a:ext uri="{FF2B5EF4-FFF2-40B4-BE49-F238E27FC236}">
                    <a16:creationId xmlns:a16="http://schemas.microsoft.com/office/drawing/2014/main" id="{5E754FF0-C658-6754-D385-46BA0063DF30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40527" y="569650"/>
                <a:ext cx="105371" cy="140436"/>
              </a:xfrm>
              <a:prstGeom prst="rect">
                <a:avLst/>
              </a:prstGeom>
            </p:spPr>
          </p:pic>
          <p:pic>
            <p:nvPicPr>
              <p:cNvPr id="77" name="object 8">
                <a:extLst>
                  <a:ext uri="{FF2B5EF4-FFF2-40B4-BE49-F238E27FC236}">
                    <a16:creationId xmlns:a16="http://schemas.microsoft.com/office/drawing/2014/main" id="{22FD680C-7832-65DC-1CE5-618A70144D28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79027" y="567643"/>
                <a:ext cx="106629" cy="144360"/>
              </a:xfrm>
              <a:prstGeom prst="rect">
                <a:avLst/>
              </a:prstGeom>
            </p:spPr>
          </p:pic>
        </p:grpSp>
        <p:sp>
          <p:nvSpPr>
            <p:cNvPr id="52" name="object 9">
              <a:extLst>
                <a:ext uri="{FF2B5EF4-FFF2-40B4-BE49-F238E27FC236}">
                  <a16:creationId xmlns:a16="http://schemas.microsoft.com/office/drawing/2014/main" id="{405654A2-815C-6092-0FCD-F224363A7AEF}"/>
                </a:ext>
              </a:extLst>
            </p:cNvPr>
            <p:cNvSpPr/>
            <p:nvPr/>
          </p:nvSpPr>
          <p:spPr>
            <a:xfrm>
              <a:off x="2030285" y="569124"/>
              <a:ext cx="111125" cy="140970"/>
            </a:xfrm>
            <a:custGeom>
              <a:avLst/>
              <a:gdLst/>
              <a:ahLst/>
              <a:cxnLst/>
              <a:rect l="l" t="t" r="r" b="b"/>
              <a:pathLst>
                <a:path w="111125" h="140970">
                  <a:moveTo>
                    <a:pt x="110756" y="0"/>
                  </a:moveTo>
                  <a:lnTo>
                    <a:pt x="87706" y="0"/>
                  </a:lnTo>
                  <a:lnTo>
                    <a:pt x="87706" y="58420"/>
                  </a:lnTo>
                  <a:lnTo>
                    <a:pt x="22961" y="584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58420"/>
                  </a:lnTo>
                  <a:lnTo>
                    <a:pt x="0" y="77470"/>
                  </a:lnTo>
                  <a:lnTo>
                    <a:pt x="0" y="140970"/>
                  </a:lnTo>
                  <a:lnTo>
                    <a:pt x="22961" y="140970"/>
                  </a:lnTo>
                  <a:lnTo>
                    <a:pt x="22961" y="77470"/>
                  </a:lnTo>
                  <a:lnTo>
                    <a:pt x="87706" y="77470"/>
                  </a:lnTo>
                  <a:lnTo>
                    <a:pt x="87706" y="140970"/>
                  </a:lnTo>
                  <a:lnTo>
                    <a:pt x="110756" y="140970"/>
                  </a:lnTo>
                  <a:lnTo>
                    <a:pt x="110756" y="77470"/>
                  </a:lnTo>
                  <a:lnTo>
                    <a:pt x="110756" y="58420"/>
                  </a:lnTo>
                  <a:lnTo>
                    <a:pt x="1107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3" name="object 10">
              <a:extLst>
                <a:ext uri="{FF2B5EF4-FFF2-40B4-BE49-F238E27FC236}">
                  <a16:creationId xmlns:a16="http://schemas.microsoft.com/office/drawing/2014/main" id="{4399E594-9979-9500-B535-5A6818495F72}"/>
                </a:ext>
              </a:extLst>
            </p:cNvPr>
            <p:cNvGrpSpPr/>
            <p:nvPr/>
          </p:nvGrpSpPr>
          <p:grpSpPr>
            <a:xfrm>
              <a:off x="2258194" y="567634"/>
              <a:ext cx="198755" cy="144780"/>
              <a:chOff x="2258194" y="567634"/>
              <a:chExt cx="198755" cy="144780"/>
            </a:xfrm>
          </p:grpSpPr>
          <p:pic>
            <p:nvPicPr>
              <p:cNvPr id="72" name="object 11">
                <a:extLst>
                  <a:ext uri="{FF2B5EF4-FFF2-40B4-BE49-F238E27FC236}">
                    <a16:creationId xmlns:a16="http://schemas.microsoft.com/office/drawing/2014/main" id="{D0CBCE8A-503D-3892-DF4A-9B35E6AD7F54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258194" y="567634"/>
                <a:ext cx="94424" cy="144373"/>
              </a:xfrm>
              <a:prstGeom prst="rect">
                <a:avLst/>
              </a:prstGeom>
            </p:spPr>
          </p:pic>
          <p:sp>
            <p:nvSpPr>
              <p:cNvPr id="73" name="object 12">
                <a:extLst>
                  <a:ext uri="{FF2B5EF4-FFF2-40B4-BE49-F238E27FC236}">
                    <a16:creationId xmlns:a16="http://schemas.microsoft.com/office/drawing/2014/main" id="{41659AC4-578A-E15B-4C7E-00C60C82CF11}"/>
                  </a:ext>
                </a:extLst>
              </p:cNvPr>
              <p:cNvSpPr/>
              <p:nvPr/>
            </p:nvSpPr>
            <p:spPr>
              <a:xfrm>
                <a:off x="2396689" y="569650"/>
                <a:ext cx="6032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140970">
                    <a:moveTo>
                      <a:pt x="60134" y="0"/>
                    </a:moveTo>
                    <a:lnTo>
                      <a:pt x="41313" y="0"/>
                    </a:lnTo>
                    <a:lnTo>
                      <a:pt x="0" y="32473"/>
                    </a:lnTo>
                    <a:lnTo>
                      <a:pt x="11341" y="46786"/>
                    </a:lnTo>
                    <a:lnTo>
                      <a:pt x="30350" y="31256"/>
                    </a:lnTo>
                    <a:lnTo>
                      <a:pt x="38328" y="24015"/>
                    </a:lnTo>
                    <a:lnTo>
                      <a:pt x="37995" y="29189"/>
                    </a:lnTo>
                    <a:lnTo>
                      <a:pt x="37614" y="42062"/>
                    </a:lnTo>
                    <a:lnTo>
                      <a:pt x="37566" y="140436"/>
                    </a:lnTo>
                    <a:lnTo>
                      <a:pt x="60134" y="140436"/>
                    </a:lnTo>
                    <a:lnTo>
                      <a:pt x="6013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54" name="object 13">
              <a:extLst>
                <a:ext uri="{FF2B5EF4-FFF2-40B4-BE49-F238E27FC236}">
                  <a16:creationId xmlns:a16="http://schemas.microsoft.com/office/drawing/2014/main" id="{341D4442-7A14-476E-D3CC-A0A267D3F67E}"/>
                </a:ext>
              </a:extLst>
            </p:cNvPr>
            <p:cNvGrpSpPr/>
            <p:nvPr/>
          </p:nvGrpSpPr>
          <p:grpSpPr>
            <a:xfrm>
              <a:off x="2521737" y="569079"/>
              <a:ext cx="371475" cy="141605"/>
              <a:chOff x="2521737" y="569079"/>
              <a:chExt cx="371475" cy="141605"/>
            </a:xfrm>
          </p:grpSpPr>
          <p:sp>
            <p:nvSpPr>
              <p:cNvPr id="69" name="object 14">
                <a:extLst>
                  <a:ext uri="{FF2B5EF4-FFF2-40B4-BE49-F238E27FC236}">
                    <a16:creationId xmlns:a16="http://schemas.microsoft.com/office/drawing/2014/main" id="{3247F071-DBAF-E00B-01D6-2CEA360891A1}"/>
                  </a:ext>
                </a:extLst>
              </p:cNvPr>
              <p:cNvSpPr/>
              <p:nvPr/>
            </p:nvSpPr>
            <p:spPr>
              <a:xfrm>
                <a:off x="2521737" y="648131"/>
                <a:ext cx="83185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83185" h="18415">
                    <a:moveTo>
                      <a:pt x="82613" y="0"/>
                    </a:moveTo>
                    <a:lnTo>
                      <a:pt x="0" y="0"/>
                    </a:lnTo>
                    <a:lnTo>
                      <a:pt x="0" y="18249"/>
                    </a:lnTo>
                    <a:lnTo>
                      <a:pt x="82613" y="18249"/>
                    </a:lnTo>
                    <a:lnTo>
                      <a:pt x="8261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0" name="object 15">
                <a:extLst>
                  <a:ext uri="{FF2B5EF4-FFF2-40B4-BE49-F238E27FC236}">
                    <a16:creationId xmlns:a16="http://schemas.microsoft.com/office/drawing/2014/main" id="{685A8AC3-BB55-338E-56EB-D5573DB57D26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631894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71" name="object 16">
                <a:extLst>
                  <a:ext uri="{FF2B5EF4-FFF2-40B4-BE49-F238E27FC236}">
                    <a16:creationId xmlns:a16="http://schemas.microsoft.com/office/drawing/2014/main" id="{EDCA0500-FAA8-EBEA-ED89-346906ED6B41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800164" y="569657"/>
                <a:ext cx="92989" cy="140423"/>
              </a:xfrm>
              <a:prstGeom prst="rect">
                <a:avLst/>
              </a:prstGeom>
            </p:spPr>
          </p:pic>
        </p:grpSp>
        <p:grpSp>
          <p:nvGrpSpPr>
            <p:cNvPr id="55" name="object 17">
              <a:extLst>
                <a:ext uri="{FF2B5EF4-FFF2-40B4-BE49-F238E27FC236}">
                  <a16:creationId xmlns:a16="http://schemas.microsoft.com/office/drawing/2014/main" id="{C67AB49B-2AE4-12E1-20AA-74883B88C8E9}"/>
                </a:ext>
              </a:extLst>
            </p:cNvPr>
            <p:cNvGrpSpPr/>
            <p:nvPr/>
          </p:nvGrpSpPr>
          <p:grpSpPr>
            <a:xfrm>
              <a:off x="2940865" y="569650"/>
              <a:ext cx="168910" cy="140970"/>
              <a:chOff x="2940865" y="569650"/>
              <a:chExt cx="168910" cy="140970"/>
            </a:xfrm>
          </p:grpSpPr>
          <p:pic>
            <p:nvPicPr>
              <p:cNvPr id="67" name="object 18">
                <a:extLst>
                  <a:ext uri="{FF2B5EF4-FFF2-40B4-BE49-F238E27FC236}">
                    <a16:creationId xmlns:a16="http://schemas.microsoft.com/office/drawing/2014/main" id="{C2DE6E3B-B65E-7C9C-BD7D-8C6A43F38AAF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940865" y="569650"/>
                <a:ext cx="105371" cy="140436"/>
              </a:xfrm>
              <a:prstGeom prst="rect">
                <a:avLst/>
              </a:prstGeom>
            </p:spPr>
          </p:pic>
          <p:sp>
            <p:nvSpPr>
              <p:cNvPr id="68" name="object 19">
                <a:extLst>
                  <a:ext uri="{FF2B5EF4-FFF2-40B4-BE49-F238E27FC236}">
                    <a16:creationId xmlns:a16="http://schemas.microsoft.com/office/drawing/2014/main" id="{4ABFB84C-8787-AF6F-BE0E-0669CDD2F893}"/>
                  </a:ext>
                </a:extLst>
              </p:cNvPr>
              <p:cNvSpPr/>
              <p:nvPr/>
            </p:nvSpPr>
            <p:spPr>
              <a:xfrm>
                <a:off x="3086277" y="569658"/>
                <a:ext cx="2349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23494" h="140970">
                    <a:moveTo>
                      <a:pt x="22961" y="0"/>
                    </a:moveTo>
                    <a:lnTo>
                      <a:pt x="0" y="0"/>
                    </a:lnTo>
                    <a:lnTo>
                      <a:pt x="0" y="140436"/>
                    </a:lnTo>
                    <a:lnTo>
                      <a:pt x="22961" y="140436"/>
                    </a:lnTo>
                    <a:lnTo>
                      <a:pt x="2296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6" name="object 20">
              <a:extLst>
                <a:ext uri="{FF2B5EF4-FFF2-40B4-BE49-F238E27FC236}">
                  <a16:creationId xmlns:a16="http://schemas.microsoft.com/office/drawing/2014/main" id="{E0C19AB0-CCDE-0F1C-C28A-5599EDBA0E77}"/>
                </a:ext>
              </a:extLst>
            </p:cNvPr>
            <p:cNvSpPr/>
            <p:nvPr/>
          </p:nvSpPr>
          <p:spPr>
            <a:xfrm>
              <a:off x="3165983" y="569124"/>
              <a:ext cx="82550" cy="140970"/>
            </a:xfrm>
            <a:custGeom>
              <a:avLst/>
              <a:gdLst/>
              <a:ahLst/>
              <a:cxnLst/>
              <a:rect l="l" t="t" r="r" b="b"/>
              <a:pathLst>
                <a:path w="82550" h="140970">
                  <a:moveTo>
                    <a:pt x="82423" y="121920"/>
                  </a:moveTo>
                  <a:lnTo>
                    <a:pt x="22961" y="1219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121920"/>
                  </a:lnTo>
                  <a:lnTo>
                    <a:pt x="0" y="140970"/>
                  </a:lnTo>
                  <a:lnTo>
                    <a:pt x="82423" y="140970"/>
                  </a:lnTo>
                  <a:lnTo>
                    <a:pt x="82423" y="1219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21">
              <a:extLst>
                <a:ext uri="{FF2B5EF4-FFF2-40B4-BE49-F238E27FC236}">
                  <a16:creationId xmlns:a16="http://schemas.microsoft.com/office/drawing/2014/main" id="{3381C3C2-0DA7-B9B2-01F1-1608EDBF5D7C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52775" y="567634"/>
              <a:ext cx="94424" cy="144373"/>
            </a:xfrm>
            <a:prstGeom prst="rect">
              <a:avLst/>
            </a:prstGeom>
          </p:spPr>
        </p:pic>
        <p:sp>
          <p:nvSpPr>
            <p:cNvPr id="58" name="object 22">
              <a:extLst>
                <a:ext uri="{FF2B5EF4-FFF2-40B4-BE49-F238E27FC236}">
                  <a16:creationId xmlns:a16="http://schemas.microsoft.com/office/drawing/2014/main" id="{C9015E90-3519-3772-40B6-DF7454757299}"/>
                </a:ext>
              </a:extLst>
            </p:cNvPr>
            <p:cNvSpPr/>
            <p:nvPr/>
          </p:nvSpPr>
          <p:spPr>
            <a:xfrm>
              <a:off x="3592690" y="561009"/>
              <a:ext cx="17780" cy="195580"/>
            </a:xfrm>
            <a:custGeom>
              <a:avLst/>
              <a:gdLst/>
              <a:ahLst/>
              <a:cxnLst/>
              <a:rect l="l" t="t" r="r" b="b"/>
              <a:pathLst>
                <a:path w="17779" h="195579">
                  <a:moveTo>
                    <a:pt x="17297" y="0"/>
                  </a:moveTo>
                  <a:lnTo>
                    <a:pt x="0" y="0"/>
                  </a:lnTo>
                  <a:lnTo>
                    <a:pt x="0" y="195287"/>
                  </a:lnTo>
                  <a:lnTo>
                    <a:pt x="17297" y="195287"/>
                  </a:lnTo>
                  <a:lnTo>
                    <a:pt x="172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9" name="object 23">
              <a:extLst>
                <a:ext uri="{FF2B5EF4-FFF2-40B4-BE49-F238E27FC236}">
                  <a16:creationId xmlns:a16="http://schemas.microsoft.com/office/drawing/2014/main" id="{E1E04997-6318-5AA9-44A1-C74CBDB76893}"/>
                </a:ext>
              </a:extLst>
            </p:cNvPr>
            <p:cNvGrpSpPr/>
            <p:nvPr/>
          </p:nvGrpSpPr>
          <p:grpSpPr>
            <a:xfrm>
              <a:off x="3760272" y="576456"/>
              <a:ext cx="1026160" cy="135890"/>
              <a:chOff x="3760272" y="576456"/>
              <a:chExt cx="1026160" cy="135890"/>
            </a:xfrm>
          </p:grpSpPr>
          <p:sp>
            <p:nvSpPr>
              <p:cNvPr id="60" name="object 24">
                <a:extLst>
                  <a:ext uri="{FF2B5EF4-FFF2-40B4-BE49-F238E27FC236}">
                    <a16:creationId xmlns:a16="http://schemas.microsoft.com/office/drawing/2014/main" id="{F0FB0D7C-FB15-B2D5-AFB2-9D70E03D985F}"/>
                  </a:ext>
                </a:extLst>
              </p:cNvPr>
              <p:cNvSpPr/>
              <p:nvPr/>
            </p:nvSpPr>
            <p:spPr>
              <a:xfrm>
                <a:off x="3760267" y="578014"/>
                <a:ext cx="1130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13029" h="132079">
                    <a:moveTo>
                      <a:pt x="112763" y="0"/>
                    </a:moveTo>
                    <a:lnTo>
                      <a:pt x="77038" y="0"/>
                    </a:lnTo>
                    <a:lnTo>
                      <a:pt x="77038" y="49530"/>
                    </a:lnTo>
                    <a:lnTo>
                      <a:pt x="35725" y="49530"/>
                    </a:lnTo>
                    <a:lnTo>
                      <a:pt x="35725" y="0"/>
                    </a:lnTo>
                    <a:lnTo>
                      <a:pt x="0" y="0"/>
                    </a:lnTo>
                    <a:lnTo>
                      <a:pt x="0" y="49530"/>
                    </a:lnTo>
                    <a:lnTo>
                      <a:pt x="0" y="78740"/>
                    </a:lnTo>
                    <a:lnTo>
                      <a:pt x="0" y="132080"/>
                    </a:lnTo>
                    <a:lnTo>
                      <a:pt x="35725" y="132080"/>
                    </a:lnTo>
                    <a:lnTo>
                      <a:pt x="35725" y="78740"/>
                    </a:lnTo>
                    <a:lnTo>
                      <a:pt x="77038" y="78740"/>
                    </a:lnTo>
                    <a:lnTo>
                      <a:pt x="77038" y="132080"/>
                    </a:lnTo>
                    <a:lnTo>
                      <a:pt x="112763" y="132080"/>
                    </a:lnTo>
                    <a:lnTo>
                      <a:pt x="112763" y="78740"/>
                    </a:lnTo>
                    <a:lnTo>
                      <a:pt x="112763" y="49530"/>
                    </a:lnTo>
                    <a:lnTo>
                      <a:pt x="11276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1" name="object 25">
                <a:extLst>
                  <a:ext uri="{FF2B5EF4-FFF2-40B4-BE49-F238E27FC236}">
                    <a16:creationId xmlns:a16="http://schemas.microsoft.com/office/drawing/2014/main" id="{549401DB-9FA8-EB58-0486-2A63C197503D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3915048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62" name="object 26">
                <a:extLst>
                  <a:ext uri="{FF2B5EF4-FFF2-40B4-BE49-F238E27FC236}">
                    <a16:creationId xmlns:a16="http://schemas.microsoft.com/office/drawing/2014/main" id="{20CA31F2-D584-9A4A-A86B-9A824A16B7BC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4084473" y="578515"/>
                <a:ext cx="112585" cy="133375"/>
              </a:xfrm>
              <a:prstGeom prst="rect">
                <a:avLst/>
              </a:prstGeom>
            </p:spPr>
          </p:pic>
          <p:pic>
            <p:nvPicPr>
              <p:cNvPr id="63" name="object 27">
                <a:extLst>
                  <a:ext uri="{FF2B5EF4-FFF2-40B4-BE49-F238E27FC236}">
                    <a16:creationId xmlns:a16="http://schemas.microsoft.com/office/drawing/2014/main" id="{9CBDC62E-CA91-6EF1-8AF1-26977204E1E6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236996" y="576629"/>
                <a:ext cx="92151" cy="135255"/>
              </a:xfrm>
              <a:prstGeom prst="rect">
                <a:avLst/>
              </a:prstGeom>
            </p:spPr>
          </p:pic>
          <p:sp>
            <p:nvSpPr>
              <p:cNvPr id="64" name="object 28">
                <a:extLst>
                  <a:ext uri="{FF2B5EF4-FFF2-40B4-BE49-F238E27FC236}">
                    <a16:creationId xmlns:a16="http://schemas.microsoft.com/office/drawing/2014/main" id="{97E4C4BF-11C1-2C9D-1E5B-185D25A6C846}"/>
                  </a:ext>
                </a:extLst>
              </p:cNvPr>
              <p:cNvSpPr/>
              <p:nvPr/>
            </p:nvSpPr>
            <p:spPr>
              <a:xfrm>
                <a:off x="4358284" y="578014"/>
                <a:ext cx="1003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00329" h="132079">
                    <a:moveTo>
                      <a:pt x="99720" y="0"/>
                    </a:moveTo>
                    <a:lnTo>
                      <a:pt x="0" y="0"/>
                    </a:lnTo>
                    <a:lnTo>
                      <a:pt x="0" y="29210"/>
                    </a:lnTo>
                    <a:lnTo>
                      <a:pt x="32131" y="29210"/>
                    </a:lnTo>
                    <a:lnTo>
                      <a:pt x="32131" y="132080"/>
                    </a:lnTo>
                    <a:lnTo>
                      <a:pt x="67678" y="132080"/>
                    </a:lnTo>
                    <a:lnTo>
                      <a:pt x="67678" y="29210"/>
                    </a:lnTo>
                    <a:lnTo>
                      <a:pt x="99720" y="29210"/>
                    </a:lnTo>
                    <a:lnTo>
                      <a:pt x="9972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5" name="object 29">
                <a:extLst>
                  <a:ext uri="{FF2B5EF4-FFF2-40B4-BE49-F238E27FC236}">
                    <a16:creationId xmlns:a16="http://schemas.microsoft.com/office/drawing/2014/main" id="{C8B51416-D1B3-3BBD-8143-22F57B36CABC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490389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66" name="object 30">
                <a:extLst>
                  <a:ext uri="{FF2B5EF4-FFF2-40B4-BE49-F238E27FC236}">
                    <a16:creationId xmlns:a16="http://schemas.microsoft.com/office/drawing/2014/main" id="{DFE67AE3-140D-DA9A-2B2E-F1FA75BE1068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660536" y="578515"/>
                <a:ext cx="125272" cy="131572"/>
              </a:xfrm>
              <a:prstGeom prst="rect">
                <a:avLst/>
              </a:prstGeom>
            </p:spPr>
          </p:pic>
        </p:grpSp>
      </p:grpSp>
      <p:pic>
        <p:nvPicPr>
          <p:cNvPr id="78" name="Picture 77" descr="A green and black outline of a state&#10;&#10;Description automatically generated">
            <a:extLst>
              <a:ext uri="{FF2B5EF4-FFF2-40B4-BE49-F238E27FC236}">
                <a16:creationId xmlns:a16="http://schemas.microsoft.com/office/drawing/2014/main" id="{F979BC69-2783-2202-E5B1-4ABC3485D0F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52" y="315875"/>
            <a:ext cx="762000" cy="723900"/>
          </a:xfrm>
          <a:prstGeom prst="rect">
            <a:avLst/>
          </a:prstGeom>
        </p:spPr>
      </p:pic>
      <p:pic>
        <p:nvPicPr>
          <p:cNvPr id="34" name="Picture 33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B2E2164A-5633-DF2D-B7F6-4AD18FA5C7C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67" y="3733800"/>
            <a:ext cx="5395960" cy="1034979"/>
          </a:xfrm>
          <a:prstGeom prst="rect">
            <a:avLst/>
          </a:prstGeom>
        </p:spPr>
      </p:pic>
      <p:pic>
        <p:nvPicPr>
          <p:cNvPr id="31" name="Picture 30" descr="A close-up of a black background&#10;&#10;AI-generated content may be incorrect.">
            <a:extLst>
              <a:ext uri="{FF2B5EF4-FFF2-40B4-BE49-F238E27FC236}">
                <a16:creationId xmlns:a16="http://schemas.microsoft.com/office/drawing/2014/main" id="{49384FD4-30C8-54F5-306F-C57CAA8110F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781" y="2362200"/>
            <a:ext cx="2969419" cy="1085959"/>
          </a:xfrm>
          <a:prstGeom prst="rect">
            <a:avLst/>
          </a:prstGeom>
        </p:spPr>
      </p:pic>
      <p:sp>
        <p:nvSpPr>
          <p:cNvPr id="2" name="object 46">
            <a:extLst>
              <a:ext uri="{FF2B5EF4-FFF2-40B4-BE49-F238E27FC236}">
                <a16:creationId xmlns:a16="http://schemas.microsoft.com/office/drawing/2014/main" id="{9A6ECA51-6BEF-6831-DAC4-A32DD92215E5}"/>
              </a:ext>
            </a:extLst>
          </p:cNvPr>
          <p:cNvSpPr txBox="1">
            <a:spLocks/>
          </p:cNvSpPr>
          <p:nvPr/>
        </p:nvSpPr>
        <p:spPr>
          <a:xfrm>
            <a:off x="1163152" y="4698178"/>
            <a:ext cx="3830755" cy="1300813"/>
          </a:xfrm>
          <a:prstGeom prst="rect">
            <a:avLst/>
          </a:prstGeom>
        </p:spPr>
        <p:txBody>
          <a:bodyPr vert="horz" wrap="square" lIns="0" tIns="312873" rIns="0" bIns="0" rtlCol="0">
            <a:spAutoFit/>
          </a:bodyPr>
          <a:lstStyle>
            <a:lvl1pPr>
              <a:defRPr sz="3300" b="1" i="0">
                <a:solidFill>
                  <a:schemeClr val="bg1"/>
                </a:solidFill>
                <a:latin typeface="Open Sans Extrabold"/>
                <a:ea typeface="+mj-ea"/>
                <a:cs typeface="Open Sans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20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TUESDAY</a:t>
            </a:r>
            <a:r>
              <a:rPr lang="en-US" sz="3200" i="0" dirty="0">
                <a:effectLst/>
                <a:latin typeface="Aptos Narrow" panose="020B0004020202020204" pitchFamily="34" charset="0"/>
              </a:rPr>
              <a:t>, </a:t>
            </a:r>
            <a:r>
              <a:rPr lang="en-US" sz="320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APRIL 1, 12–1PM CT</a:t>
            </a:r>
            <a:endParaRPr lang="en-US" sz="1800" spc="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object 46">
            <a:extLst>
              <a:ext uri="{FF2B5EF4-FFF2-40B4-BE49-F238E27FC236}">
                <a16:creationId xmlns:a16="http://schemas.microsoft.com/office/drawing/2014/main" id="{FADB70B7-74B7-A8C6-11A1-1AA14C4908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86919" y="1828800"/>
            <a:ext cx="6509281" cy="1547035"/>
          </a:xfrm>
          <a:prstGeom prst="rect">
            <a:avLst/>
          </a:prstGeom>
        </p:spPr>
        <p:txBody>
          <a:bodyPr vert="horz" wrap="square" lIns="0" tIns="31287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spc="150" dirty="0"/>
              <a:t>JOIN</a:t>
            </a:r>
            <a:r>
              <a:rPr lang="en-US" sz="4000" spc="200" dirty="0"/>
              <a:t> US AT OUR AFFILIATE MEETING</a:t>
            </a:r>
            <a:endParaRPr sz="4000" spc="200" dirty="0"/>
          </a:p>
        </p:txBody>
      </p:sp>
      <p:sp>
        <p:nvSpPr>
          <p:cNvPr id="41" name="object 47">
            <a:extLst>
              <a:ext uri="{FF2B5EF4-FFF2-40B4-BE49-F238E27FC236}">
                <a16:creationId xmlns:a16="http://schemas.microsoft.com/office/drawing/2014/main" id="{521D56BC-4A86-1025-C87B-61645A38435C}"/>
              </a:ext>
            </a:extLst>
          </p:cNvPr>
          <p:cNvSpPr/>
          <p:nvPr/>
        </p:nvSpPr>
        <p:spPr>
          <a:xfrm>
            <a:off x="1070868" y="3047654"/>
            <a:ext cx="5750938" cy="408940"/>
          </a:xfrm>
          <a:custGeom>
            <a:avLst/>
            <a:gdLst/>
            <a:ahLst/>
            <a:cxnLst/>
            <a:rect l="l" t="t" r="r" b="b"/>
            <a:pathLst>
              <a:path w="5602605" h="408939">
                <a:moveTo>
                  <a:pt x="5602414" y="0"/>
                </a:moveTo>
                <a:lnTo>
                  <a:pt x="5599749" y="47161"/>
                </a:lnTo>
                <a:lnTo>
                  <a:pt x="5591950" y="92724"/>
                </a:lnTo>
                <a:lnTo>
                  <a:pt x="5579316" y="136385"/>
                </a:lnTo>
                <a:lnTo>
                  <a:pt x="5562144" y="177842"/>
                </a:lnTo>
                <a:lnTo>
                  <a:pt x="5540731" y="216791"/>
                </a:lnTo>
                <a:lnTo>
                  <a:pt x="5515374" y="252928"/>
                </a:lnTo>
                <a:lnTo>
                  <a:pt x="5486371" y="285950"/>
                </a:lnTo>
                <a:lnTo>
                  <a:pt x="5454018" y="315553"/>
                </a:lnTo>
                <a:lnTo>
                  <a:pt x="5418613" y="341434"/>
                </a:lnTo>
                <a:lnTo>
                  <a:pt x="5380454" y="363290"/>
                </a:lnTo>
                <a:lnTo>
                  <a:pt x="5339837" y="380818"/>
                </a:lnTo>
                <a:lnTo>
                  <a:pt x="5297059" y="393713"/>
                </a:lnTo>
                <a:lnTo>
                  <a:pt x="5252418" y="401672"/>
                </a:lnTo>
                <a:lnTo>
                  <a:pt x="5206212" y="404393"/>
                </a:lnTo>
                <a:lnTo>
                  <a:pt x="0" y="408762"/>
                </a:lnTo>
              </a:path>
            </a:pathLst>
          </a:custGeom>
          <a:ln w="9194">
            <a:solidFill>
              <a:srgbClr val="82ED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7460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88" descr="A group of people standing in front of a sign&#10;&#10;Description automatically generated">
            <a:extLst>
              <a:ext uri="{FF2B5EF4-FFF2-40B4-BE49-F238E27FC236}">
                <a16:creationId xmlns:a16="http://schemas.microsoft.com/office/drawing/2014/main" id="{A52028AA-EEBC-6CBA-068D-F1F26B5B5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46" name="object 4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00" dirty="0"/>
              <a:t>#AMCP2025</a:t>
            </a:r>
            <a:r>
              <a:rPr spc="235" dirty="0"/>
              <a:t> </a:t>
            </a:r>
            <a:r>
              <a:rPr dirty="0"/>
              <a:t>|</a:t>
            </a:r>
            <a:r>
              <a:rPr spc="245" dirty="0"/>
              <a:t> </a:t>
            </a:r>
            <a:r>
              <a:rPr spc="95" dirty="0"/>
              <a:t>AMCPANNUAL.ORG </a:t>
            </a:r>
          </a:p>
        </p:txBody>
      </p:sp>
      <p:sp>
        <p:nvSpPr>
          <p:cNvPr id="56" name="object 2">
            <a:extLst>
              <a:ext uri="{FF2B5EF4-FFF2-40B4-BE49-F238E27FC236}">
                <a16:creationId xmlns:a16="http://schemas.microsoft.com/office/drawing/2014/main" id="{D64CCC27-BBA8-3BBD-98DE-A64A973A3EF3}"/>
              </a:ext>
            </a:extLst>
          </p:cNvPr>
          <p:cNvSpPr txBox="1"/>
          <p:nvPr/>
        </p:nvSpPr>
        <p:spPr>
          <a:xfrm>
            <a:off x="8802275" y="3875508"/>
            <a:ext cx="2803525" cy="4610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800"/>
              </a:lnSpc>
              <a:spcBef>
                <a:spcPts val="100"/>
              </a:spcBef>
            </a:pPr>
            <a:r>
              <a:rPr sz="1350" b="1" spc="100" dirty="0">
                <a:solidFill>
                  <a:srgbClr val="FFFFFF"/>
                </a:solidFill>
                <a:latin typeface="Open Sans Extrabold"/>
                <a:cs typeface="Open Sans Extrabold"/>
              </a:rPr>
              <a:t>SHAPING</a:t>
            </a:r>
            <a:r>
              <a:rPr sz="1350" b="1" spc="275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75" dirty="0">
                <a:solidFill>
                  <a:srgbClr val="FFFFFF"/>
                </a:solidFill>
                <a:latin typeface="Open Sans Extrabold"/>
                <a:cs typeface="Open Sans Extrabold"/>
              </a:rPr>
              <a:t>THE</a:t>
            </a:r>
            <a:r>
              <a:rPr sz="1350" b="1" spc="275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85" dirty="0">
                <a:solidFill>
                  <a:srgbClr val="FFFFFF"/>
                </a:solidFill>
                <a:latin typeface="Open Sans Extrabold"/>
                <a:cs typeface="Open Sans Extrabold"/>
              </a:rPr>
              <a:t>NEXT</a:t>
            </a:r>
            <a:r>
              <a:rPr sz="1350" b="1" spc="280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75" dirty="0">
                <a:solidFill>
                  <a:srgbClr val="FFFFFF"/>
                </a:solidFill>
                <a:latin typeface="Open Sans Extrabold"/>
                <a:cs typeface="Open Sans Extrabold"/>
              </a:rPr>
              <a:t>ERA</a:t>
            </a:r>
            <a:r>
              <a:rPr sz="1350" b="1" spc="275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30" dirty="0">
                <a:solidFill>
                  <a:srgbClr val="FFFFFF"/>
                </a:solidFill>
                <a:latin typeface="Open Sans Extrabold"/>
                <a:cs typeface="Open Sans Extrabold"/>
              </a:rPr>
              <a:t>OF </a:t>
            </a:r>
            <a:r>
              <a:rPr sz="1350" b="1" spc="100" dirty="0">
                <a:solidFill>
                  <a:srgbClr val="FFFFFF"/>
                </a:solidFill>
                <a:latin typeface="Open Sans Extrabold"/>
                <a:cs typeface="Open Sans Extrabold"/>
              </a:rPr>
              <a:t>MANAGED</a:t>
            </a:r>
            <a:r>
              <a:rPr sz="1350" b="1" spc="275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85" dirty="0">
                <a:solidFill>
                  <a:srgbClr val="FFFFFF"/>
                </a:solidFill>
                <a:latin typeface="Open Sans Extrabold"/>
                <a:cs typeface="Open Sans Extrabold"/>
              </a:rPr>
              <a:t>CARE</a:t>
            </a:r>
            <a:r>
              <a:rPr sz="1350" b="1" spc="275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90" dirty="0">
                <a:solidFill>
                  <a:srgbClr val="FFFFFF"/>
                </a:solidFill>
                <a:latin typeface="Open Sans Extrabold"/>
                <a:cs typeface="Open Sans Extrabold"/>
              </a:rPr>
              <a:t>PHARMACY </a:t>
            </a:r>
            <a:endParaRPr sz="1350" dirty="0">
              <a:latin typeface="Open Sans Extrabold"/>
              <a:cs typeface="Open Sans Extrabold"/>
            </a:endParaRPr>
          </a:p>
        </p:txBody>
      </p:sp>
      <p:sp>
        <p:nvSpPr>
          <p:cNvPr id="57" name="object 3">
            <a:extLst>
              <a:ext uri="{FF2B5EF4-FFF2-40B4-BE49-F238E27FC236}">
                <a16:creationId xmlns:a16="http://schemas.microsoft.com/office/drawing/2014/main" id="{D83DBB4C-4BE3-687B-D126-0119BF72FCBC}"/>
              </a:ext>
            </a:extLst>
          </p:cNvPr>
          <p:cNvSpPr/>
          <p:nvPr/>
        </p:nvSpPr>
        <p:spPr>
          <a:xfrm>
            <a:off x="8814981" y="4105946"/>
            <a:ext cx="2947035" cy="393065"/>
          </a:xfrm>
          <a:custGeom>
            <a:avLst/>
            <a:gdLst/>
            <a:ahLst/>
            <a:cxnLst/>
            <a:rect l="l" t="t" r="r" b="b"/>
            <a:pathLst>
              <a:path w="2947034" h="393064">
                <a:moveTo>
                  <a:pt x="2947009" y="0"/>
                </a:moveTo>
                <a:lnTo>
                  <a:pt x="2944007" y="49281"/>
                </a:lnTo>
                <a:lnTo>
                  <a:pt x="2935240" y="96736"/>
                </a:lnTo>
                <a:lnTo>
                  <a:pt x="2921070" y="141996"/>
                </a:lnTo>
                <a:lnTo>
                  <a:pt x="2901859" y="184692"/>
                </a:lnTo>
                <a:lnTo>
                  <a:pt x="2877966" y="224458"/>
                </a:lnTo>
                <a:lnTo>
                  <a:pt x="2849754" y="260923"/>
                </a:lnTo>
                <a:lnTo>
                  <a:pt x="2817583" y="293722"/>
                </a:lnTo>
                <a:lnTo>
                  <a:pt x="2781815" y="322484"/>
                </a:lnTo>
                <a:lnTo>
                  <a:pt x="2742811" y="346843"/>
                </a:lnTo>
                <a:lnTo>
                  <a:pt x="2700931" y="366429"/>
                </a:lnTo>
                <a:lnTo>
                  <a:pt x="2656538" y="380875"/>
                </a:lnTo>
                <a:lnTo>
                  <a:pt x="2609991" y="389813"/>
                </a:lnTo>
                <a:lnTo>
                  <a:pt x="2561653" y="392874"/>
                </a:lnTo>
                <a:lnTo>
                  <a:pt x="0" y="392874"/>
                </a:lnTo>
              </a:path>
            </a:pathLst>
          </a:custGeom>
          <a:ln w="94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8" name="Picture 57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C5E0DBBA-9BE7-DCC6-AF9C-28BBC361C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149" y="3023097"/>
            <a:ext cx="4499867" cy="863103"/>
          </a:xfrm>
          <a:prstGeom prst="rect">
            <a:avLst/>
          </a:prstGeom>
        </p:spPr>
      </p:pic>
      <p:grpSp>
        <p:nvGrpSpPr>
          <p:cNvPr id="90" name="Group 89">
            <a:extLst>
              <a:ext uri="{FF2B5EF4-FFF2-40B4-BE49-F238E27FC236}">
                <a16:creationId xmlns:a16="http://schemas.microsoft.com/office/drawing/2014/main" id="{D5E2B6A7-5593-A33E-5C1E-1A940E1EEC8D}"/>
              </a:ext>
            </a:extLst>
          </p:cNvPr>
          <p:cNvGrpSpPr/>
          <p:nvPr/>
        </p:nvGrpSpPr>
        <p:grpSpPr>
          <a:xfrm>
            <a:off x="7391400" y="685800"/>
            <a:ext cx="3396849" cy="195580"/>
            <a:chOff x="1389583" y="561009"/>
            <a:chExt cx="3396849" cy="195580"/>
          </a:xfrm>
        </p:grpSpPr>
        <p:grpSp>
          <p:nvGrpSpPr>
            <p:cNvPr id="91" name="object 4">
              <a:extLst>
                <a:ext uri="{FF2B5EF4-FFF2-40B4-BE49-F238E27FC236}">
                  <a16:creationId xmlns:a16="http://schemas.microsoft.com/office/drawing/2014/main" id="{E39A65A8-ED3D-D4A4-DA43-3661893B487F}"/>
                </a:ext>
              </a:extLst>
            </p:cNvPr>
            <p:cNvGrpSpPr/>
            <p:nvPr/>
          </p:nvGrpSpPr>
          <p:grpSpPr>
            <a:xfrm>
              <a:off x="1389583" y="567643"/>
              <a:ext cx="596265" cy="144780"/>
              <a:chOff x="1389583" y="567643"/>
              <a:chExt cx="596265" cy="144780"/>
            </a:xfrm>
          </p:grpSpPr>
          <p:pic>
            <p:nvPicPr>
              <p:cNvPr id="114" name="object 5">
                <a:extLst>
                  <a:ext uri="{FF2B5EF4-FFF2-40B4-BE49-F238E27FC236}">
                    <a16:creationId xmlns:a16="http://schemas.microsoft.com/office/drawing/2014/main" id="{7442268F-5E96-86A9-559D-5F6F89A7519D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89583" y="569650"/>
                <a:ext cx="144564" cy="140436"/>
              </a:xfrm>
              <a:prstGeom prst="rect">
                <a:avLst/>
              </a:prstGeom>
            </p:spPr>
          </p:pic>
          <p:pic>
            <p:nvPicPr>
              <p:cNvPr id="115" name="object 6">
                <a:extLst>
                  <a:ext uri="{FF2B5EF4-FFF2-40B4-BE49-F238E27FC236}">
                    <a16:creationId xmlns:a16="http://schemas.microsoft.com/office/drawing/2014/main" id="{71AB1520-0BA7-FDD9-7B31-F7E3EBCD4A3B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572257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116" name="object 7">
                <a:extLst>
                  <a:ext uri="{FF2B5EF4-FFF2-40B4-BE49-F238E27FC236}">
                    <a16:creationId xmlns:a16="http://schemas.microsoft.com/office/drawing/2014/main" id="{209F2220-C5D1-3012-A344-84BA1FC19374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740527" y="569650"/>
                <a:ext cx="105371" cy="140436"/>
              </a:xfrm>
              <a:prstGeom prst="rect">
                <a:avLst/>
              </a:prstGeom>
            </p:spPr>
          </p:pic>
          <p:pic>
            <p:nvPicPr>
              <p:cNvPr id="117" name="object 8">
                <a:extLst>
                  <a:ext uri="{FF2B5EF4-FFF2-40B4-BE49-F238E27FC236}">
                    <a16:creationId xmlns:a16="http://schemas.microsoft.com/office/drawing/2014/main" id="{059CED19-3E46-5DC1-95B1-1BF9513C69D9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879027" y="567643"/>
                <a:ext cx="106629" cy="144360"/>
              </a:xfrm>
              <a:prstGeom prst="rect">
                <a:avLst/>
              </a:prstGeom>
            </p:spPr>
          </p:pic>
        </p:grpSp>
        <p:sp>
          <p:nvSpPr>
            <p:cNvPr id="92" name="object 9">
              <a:extLst>
                <a:ext uri="{FF2B5EF4-FFF2-40B4-BE49-F238E27FC236}">
                  <a16:creationId xmlns:a16="http://schemas.microsoft.com/office/drawing/2014/main" id="{6D083D38-56E0-111D-F258-D4BD58AF3AE9}"/>
                </a:ext>
              </a:extLst>
            </p:cNvPr>
            <p:cNvSpPr/>
            <p:nvPr/>
          </p:nvSpPr>
          <p:spPr>
            <a:xfrm>
              <a:off x="2030285" y="569124"/>
              <a:ext cx="111125" cy="140970"/>
            </a:xfrm>
            <a:custGeom>
              <a:avLst/>
              <a:gdLst/>
              <a:ahLst/>
              <a:cxnLst/>
              <a:rect l="l" t="t" r="r" b="b"/>
              <a:pathLst>
                <a:path w="111125" h="140970">
                  <a:moveTo>
                    <a:pt x="110756" y="0"/>
                  </a:moveTo>
                  <a:lnTo>
                    <a:pt x="87706" y="0"/>
                  </a:lnTo>
                  <a:lnTo>
                    <a:pt x="87706" y="58420"/>
                  </a:lnTo>
                  <a:lnTo>
                    <a:pt x="22961" y="584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58420"/>
                  </a:lnTo>
                  <a:lnTo>
                    <a:pt x="0" y="77470"/>
                  </a:lnTo>
                  <a:lnTo>
                    <a:pt x="0" y="140970"/>
                  </a:lnTo>
                  <a:lnTo>
                    <a:pt x="22961" y="140970"/>
                  </a:lnTo>
                  <a:lnTo>
                    <a:pt x="22961" y="77470"/>
                  </a:lnTo>
                  <a:lnTo>
                    <a:pt x="87706" y="77470"/>
                  </a:lnTo>
                  <a:lnTo>
                    <a:pt x="87706" y="140970"/>
                  </a:lnTo>
                  <a:lnTo>
                    <a:pt x="110756" y="140970"/>
                  </a:lnTo>
                  <a:lnTo>
                    <a:pt x="110756" y="77470"/>
                  </a:lnTo>
                  <a:lnTo>
                    <a:pt x="110756" y="58420"/>
                  </a:lnTo>
                  <a:lnTo>
                    <a:pt x="1107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3" name="object 10">
              <a:extLst>
                <a:ext uri="{FF2B5EF4-FFF2-40B4-BE49-F238E27FC236}">
                  <a16:creationId xmlns:a16="http://schemas.microsoft.com/office/drawing/2014/main" id="{379ED7EF-BE56-A62A-BBB5-77B35A78A4F9}"/>
                </a:ext>
              </a:extLst>
            </p:cNvPr>
            <p:cNvGrpSpPr/>
            <p:nvPr/>
          </p:nvGrpSpPr>
          <p:grpSpPr>
            <a:xfrm>
              <a:off x="2258194" y="567634"/>
              <a:ext cx="198755" cy="144780"/>
              <a:chOff x="2258194" y="567634"/>
              <a:chExt cx="198755" cy="144780"/>
            </a:xfrm>
          </p:grpSpPr>
          <p:pic>
            <p:nvPicPr>
              <p:cNvPr id="112" name="object 11">
                <a:extLst>
                  <a:ext uri="{FF2B5EF4-FFF2-40B4-BE49-F238E27FC236}">
                    <a16:creationId xmlns:a16="http://schemas.microsoft.com/office/drawing/2014/main" id="{071ABB37-EC44-E318-CB6A-2607A1EEFE3F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258194" y="567634"/>
                <a:ext cx="94424" cy="144373"/>
              </a:xfrm>
              <a:prstGeom prst="rect">
                <a:avLst/>
              </a:prstGeom>
            </p:spPr>
          </p:pic>
          <p:sp>
            <p:nvSpPr>
              <p:cNvPr id="113" name="object 12">
                <a:extLst>
                  <a:ext uri="{FF2B5EF4-FFF2-40B4-BE49-F238E27FC236}">
                    <a16:creationId xmlns:a16="http://schemas.microsoft.com/office/drawing/2014/main" id="{74A5F87B-21A4-F40D-98C2-A6FAA85DB602}"/>
                  </a:ext>
                </a:extLst>
              </p:cNvPr>
              <p:cNvSpPr/>
              <p:nvPr/>
            </p:nvSpPr>
            <p:spPr>
              <a:xfrm>
                <a:off x="2396689" y="569650"/>
                <a:ext cx="6032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140970">
                    <a:moveTo>
                      <a:pt x="60134" y="0"/>
                    </a:moveTo>
                    <a:lnTo>
                      <a:pt x="41313" y="0"/>
                    </a:lnTo>
                    <a:lnTo>
                      <a:pt x="0" y="32473"/>
                    </a:lnTo>
                    <a:lnTo>
                      <a:pt x="11341" y="46786"/>
                    </a:lnTo>
                    <a:lnTo>
                      <a:pt x="30350" y="31256"/>
                    </a:lnTo>
                    <a:lnTo>
                      <a:pt x="38328" y="24015"/>
                    </a:lnTo>
                    <a:lnTo>
                      <a:pt x="37995" y="29189"/>
                    </a:lnTo>
                    <a:lnTo>
                      <a:pt x="37614" y="42062"/>
                    </a:lnTo>
                    <a:lnTo>
                      <a:pt x="37566" y="140436"/>
                    </a:lnTo>
                    <a:lnTo>
                      <a:pt x="60134" y="140436"/>
                    </a:lnTo>
                    <a:lnTo>
                      <a:pt x="6013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94" name="object 13">
              <a:extLst>
                <a:ext uri="{FF2B5EF4-FFF2-40B4-BE49-F238E27FC236}">
                  <a16:creationId xmlns:a16="http://schemas.microsoft.com/office/drawing/2014/main" id="{D861E135-696E-AED4-7DC1-C228F56DD7E2}"/>
                </a:ext>
              </a:extLst>
            </p:cNvPr>
            <p:cNvGrpSpPr/>
            <p:nvPr/>
          </p:nvGrpSpPr>
          <p:grpSpPr>
            <a:xfrm>
              <a:off x="2521737" y="569079"/>
              <a:ext cx="371475" cy="141605"/>
              <a:chOff x="2521737" y="569079"/>
              <a:chExt cx="371475" cy="141605"/>
            </a:xfrm>
          </p:grpSpPr>
          <p:sp>
            <p:nvSpPr>
              <p:cNvPr id="109" name="object 14">
                <a:extLst>
                  <a:ext uri="{FF2B5EF4-FFF2-40B4-BE49-F238E27FC236}">
                    <a16:creationId xmlns:a16="http://schemas.microsoft.com/office/drawing/2014/main" id="{E632EB7F-0940-BCCF-4070-4D9CFF3E874D}"/>
                  </a:ext>
                </a:extLst>
              </p:cNvPr>
              <p:cNvSpPr/>
              <p:nvPr/>
            </p:nvSpPr>
            <p:spPr>
              <a:xfrm>
                <a:off x="2521737" y="648131"/>
                <a:ext cx="83185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83185" h="18415">
                    <a:moveTo>
                      <a:pt x="82613" y="0"/>
                    </a:moveTo>
                    <a:lnTo>
                      <a:pt x="0" y="0"/>
                    </a:lnTo>
                    <a:lnTo>
                      <a:pt x="0" y="18249"/>
                    </a:lnTo>
                    <a:lnTo>
                      <a:pt x="82613" y="18249"/>
                    </a:lnTo>
                    <a:lnTo>
                      <a:pt x="8261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10" name="object 15">
                <a:extLst>
                  <a:ext uri="{FF2B5EF4-FFF2-40B4-BE49-F238E27FC236}">
                    <a16:creationId xmlns:a16="http://schemas.microsoft.com/office/drawing/2014/main" id="{0EEF3DF9-86B1-B671-3447-ACE986757F0D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631894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111" name="object 16">
                <a:extLst>
                  <a:ext uri="{FF2B5EF4-FFF2-40B4-BE49-F238E27FC236}">
                    <a16:creationId xmlns:a16="http://schemas.microsoft.com/office/drawing/2014/main" id="{EC511527-6803-E36F-2FE9-A7429B0D0CDC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800164" y="569657"/>
                <a:ext cx="92989" cy="140423"/>
              </a:xfrm>
              <a:prstGeom prst="rect">
                <a:avLst/>
              </a:prstGeom>
            </p:spPr>
          </p:pic>
        </p:grpSp>
        <p:grpSp>
          <p:nvGrpSpPr>
            <p:cNvPr id="95" name="object 17">
              <a:extLst>
                <a:ext uri="{FF2B5EF4-FFF2-40B4-BE49-F238E27FC236}">
                  <a16:creationId xmlns:a16="http://schemas.microsoft.com/office/drawing/2014/main" id="{A329BED3-1525-B570-43F0-8CDF41786ABB}"/>
                </a:ext>
              </a:extLst>
            </p:cNvPr>
            <p:cNvGrpSpPr/>
            <p:nvPr/>
          </p:nvGrpSpPr>
          <p:grpSpPr>
            <a:xfrm>
              <a:off x="2940865" y="569650"/>
              <a:ext cx="168910" cy="140970"/>
              <a:chOff x="2940865" y="569650"/>
              <a:chExt cx="168910" cy="140970"/>
            </a:xfrm>
          </p:grpSpPr>
          <p:pic>
            <p:nvPicPr>
              <p:cNvPr id="107" name="object 18">
                <a:extLst>
                  <a:ext uri="{FF2B5EF4-FFF2-40B4-BE49-F238E27FC236}">
                    <a16:creationId xmlns:a16="http://schemas.microsoft.com/office/drawing/2014/main" id="{577602B3-D76E-87D4-56E9-E215FBCE8452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940865" y="569650"/>
                <a:ext cx="105371" cy="140436"/>
              </a:xfrm>
              <a:prstGeom prst="rect">
                <a:avLst/>
              </a:prstGeom>
            </p:spPr>
          </p:pic>
          <p:sp>
            <p:nvSpPr>
              <p:cNvPr id="108" name="object 19">
                <a:extLst>
                  <a:ext uri="{FF2B5EF4-FFF2-40B4-BE49-F238E27FC236}">
                    <a16:creationId xmlns:a16="http://schemas.microsoft.com/office/drawing/2014/main" id="{CFBC1B12-0EC3-2903-886B-52A43E481973}"/>
                  </a:ext>
                </a:extLst>
              </p:cNvPr>
              <p:cNvSpPr/>
              <p:nvPr/>
            </p:nvSpPr>
            <p:spPr>
              <a:xfrm>
                <a:off x="3086277" y="569658"/>
                <a:ext cx="2349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23494" h="140970">
                    <a:moveTo>
                      <a:pt x="22961" y="0"/>
                    </a:moveTo>
                    <a:lnTo>
                      <a:pt x="0" y="0"/>
                    </a:lnTo>
                    <a:lnTo>
                      <a:pt x="0" y="140436"/>
                    </a:lnTo>
                    <a:lnTo>
                      <a:pt x="22961" y="140436"/>
                    </a:lnTo>
                    <a:lnTo>
                      <a:pt x="2296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6" name="object 20">
              <a:extLst>
                <a:ext uri="{FF2B5EF4-FFF2-40B4-BE49-F238E27FC236}">
                  <a16:creationId xmlns:a16="http://schemas.microsoft.com/office/drawing/2014/main" id="{005E33CB-BB7B-2662-EBF3-0FA5701AA9FC}"/>
                </a:ext>
              </a:extLst>
            </p:cNvPr>
            <p:cNvSpPr/>
            <p:nvPr/>
          </p:nvSpPr>
          <p:spPr>
            <a:xfrm>
              <a:off x="3165983" y="569124"/>
              <a:ext cx="82550" cy="140970"/>
            </a:xfrm>
            <a:custGeom>
              <a:avLst/>
              <a:gdLst/>
              <a:ahLst/>
              <a:cxnLst/>
              <a:rect l="l" t="t" r="r" b="b"/>
              <a:pathLst>
                <a:path w="82550" h="140970">
                  <a:moveTo>
                    <a:pt x="82423" y="121920"/>
                  </a:moveTo>
                  <a:lnTo>
                    <a:pt x="22961" y="1219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121920"/>
                  </a:lnTo>
                  <a:lnTo>
                    <a:pt x="0" y="140970"/>
                  </a:lnTo>
                  <a:lnTo>
                    <a:pt x="82423" y="140970"/>
                  </a:lnTo>
                  <a:lnTo>
                    <a:pt x="82423" y="1219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21">
              <a:extLst>
                <a:ext uri="{FF2B5EF4-FFF2-40B4-BE49-F238E27FC236}">
                  <a16:creationId xmlns:a16="http://schemas.microsoft.com/office/drawing/2014/main" id="{BDF42609-C5A6-ACB4-B9DC-FB4C0831090F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52775" y="567634"/>
              <a:ext cx="94424" cy="144373"/>
            </a:xfrm>
            <a:prstGeom prst="rect">
              <a:avLst/>
            </a:prstGeom>
          </p:spPr>
        </p:pic>
        <p:sp>
          <p:nvSpPr>
            <p:cNvPr id="98" name="object 22">
              <a:extLst>
                <a:ext uri="{FF2B5EF4-FFF2-40B4-BE49-F238E27FC236}">
                  <a16:creationId xmlns:a16="http://schemas.microsoft.com/office/drawing/2014/main" id="{80629BB9-17C2-8764-BD36-B9B339C8DE87}"/>
                </a:ext>
              </a:extLst>
            </p:cNvPr>
            <p:cNvSpPr/>
            <p:nvPr/>
          </p:nvSpPr>
          <p:spPr>
            <a:xfrm>
              <a:off x="3592690" y="561009"/>
              <a:ext cx="17780" cy="195580"/>
            </a:xfrm>
            <a:custGeom>
              <a:avLst/>
              <a:gdLst/>
              <a:ahLst/>
              <a:cxnLst/>
              <a:rect l="l" t="t" r="r" b="b"/>
              <a:pathLst>
                <a:path w="17779" h="195579">
                  <a:moveTo>
                    <a:pt x="17297" y="0"/>
                  </a:moveTo>
                  <a:lnTo>
                    <a:pt x="0" y="0"/>
                  </a:lnTo>
                  <a:lnTo>
                    <a:pt x="0" y="195287"/>
                  </a:lnTo>
                  <a:lnTo>
                    <a:pt x="17297" y="195287"/>
                  </a:lnTo>
                  <a:lnTo>
                    <a:pt x="172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9" name="object 23">
              <a:extLst>
                <a:ext uri="{FF2B5EF4-FFF2-40B4-BE49-F238E27FC236}">
                  <a16:creationId xmlns:a16="http://schemas.microsoft.com/office/drawing/2014/main" id="{9F35DD28-B05D-8D15-07C2-E38A8D5C0183}"/>
                </a:ext>
              </a:extLst>
            </p:cNvPr>
            <p:cNvGrpSpPr/>
            <p:nvPr/>
          </p:nvGrpSpPr>
          <p:grpSpPr>
            <a:xfrm>
              <a:off x="3760272" y="576456"/>
              <a:ext cx="1026160" cy="135890"/>
              <a:chOff x="3760272" y="576456"/>
              <a:chExt cx="1026160" cy="135890"/>
            </a:xfrm>
          </p:grpSpPr>
          <p:sp>
            <p:nvSpPr>
              <p:cNvPr id="100" name="object 24">
                <a:extLst>
                  <a:ext uri="{FF2B5EF4-FFF2-40B4-BE49-F238E27FC236}">
                    <a16:creationId xmlns:a16="http://schemas.microsoft.com/office/drawing/2014/main" id="{3E98476C-EF8B-1D75-F593-57137F353088}"/>
                  </a:ext>
                </a:extLst>
              </p:cNvPr>
              <p:cNvSpPr/>
              <p:nvPr/>
            </p:nvSpPr>
            <p:spPr>
              <a:xfrm>
                <a:off x="3760267" y="578014"/>
                <a:ext cx="1130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13029" h="132079">
                    <a:moveTo>
                      <a:pt x="112763" y="0"/>
                    </a:moveTo>
                    <a:lnTo>
                      <a:pt x="77038" y="0"/>
                    </a:lnTo>
                    <a:lnTo>
                      <a:pt x="77038" y="49530"/>
                    </a:lnTo>
                    <a:lnTo>
                      <a:pt x="35725" y="49530"/>
                    </a:lnTo>
                    <a:lnTo>
                      <a:pt x="35725" y="0"/>
                    </a:lnTo>
                    <a:lnTo>
                      <a:pt x="0" y="0"/>
                    </a:lnTo>
                    <a:lnTo>
                      <a:pt x="0" y="49530"/>
                    </a:lnTo>
                    <a:lnTo>
                      <a:pt x="0" y="78740"/>
                    </a:lnTo>
                    <a:lnTo>
                      <a:pt x="0" y="132080"/>
                    </a:lnTo>
                    <a:lnTo>
                      <a:pt x="35725" y="132080"/>
                    </a:lnTo>
                    <a:lnTo>
                      <a:pt x="35725" y="78740"/>
                    </a:lnTo>
                    <a:lnTo>
                      <a:pt x="77038" y="78740"/>
                    </a:lnTo>
                    <a:lnTo>
                      <a:pt x="77038" y="132080"/>
                    </a:lnTo>
                    <a:lnTo>
                      <a:pt x="112763" y="132080"/>
                    </a:lnTo>
                    <a:lnTo>
                      <a:pt x="112763" y="78740"/>
                    </a:lnTo>
                    <a:lnTo>
                      <a:pt x="112763" y="49530"/>
                    </a:lnTo>
                    <a:lnTo>
                      <a:pt x="11276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01" name="object 25">
                <a:extLst>
                  <a:ext uri="{FF2B5EF4-FFF2-40B4-BE49-F238E27FC236}">
                    <a16:creationId xmlns:a16="http://schemas.microsoft.com/office/drawing/2014/main" id="{5228B6A9-8078-422F-1885-72EA866D7EEC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3915048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102" name="object 26">
                <a:extLst>
                  <a:ext uri="{FF2B5EF4-FFF2-40B4-BE49-F238E27FC236}">
                    <a16:creationId xmlns:a16="http://schemas.microsoft.com/office/drawing/2014/main" id="{165E6DC5-1377-3A9C-B960-D67F6818AE77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084473" y="578515"/>
                <a:ext cx="112585" cy="133375"/>
              </a:xfrm>
              <a:prstGeom prst="rect">
                <a:avLst/>
              </a:prstGeom>
            </p:spPr>
          </p:pic>
          <p:pic>
            <p:nvPicPr>
              <p:cNvPr id="103" name="object 27">
                <a:extLst>
                  <a:ext uri="{FF2B5EF4-FFF2-40B4-BE49-F238E27FC236}">
                    <a16:creationId xmlns:a16="http://schemas.microsoft.com/office/drawing/2014/main" id="{23354536-D241-4114-2505-9870A15931CA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236996" y="576629"/>
                <a:ext cx="92151" cy="135255"/>
              </a:xfrm>
              <a:prstGeom prst="rect">
                <a:avLst/>
              </a:prstGeom>
            </p:spPr>
          </p:pic>
          <p:sp>
            <p:nvSpPr>
              <p:cNvPr id="104" name="object 28">
                <a:extLst>
                  <a:ext uri="{FF2B5EF4-FFF2-40B4-BE49-F238E27FC236}">
                    <a16:creationId xmlns:a16="http://schemas.microsoft.com/office/drawing/2014/main" id="{F0178C9F-1173-1AD8-B8C5-57BE542B47D1}"/>
                  </a:ext>
                </a:extLst>
              </p:cNvPr>
              <p:cNvSpPr/>
              <p:nvPr/>
            </p:nvSpPr>
            <p:spPr>
              <a:xfrm>
                <a:off x="4358284" y="578014"/>
                <a:ext cx="1003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00329" h="132079">
                    <a:moveTo>
                      <a:pt x="99720" y="0"/>
                    </a:moveTo>
                    <a:lnTo>
                      <a:pt x="0" y="0"/>
                    </a:lnTo>
                    <a:lnTo>
                      <a:pt x="0" y="29210"/>
                    </a:lnTo>
                    <a:lnTo>
                      <a:pt x="32131" y="29210"/>
                    </a:lnTo>
                    <a:lnTo>
                      <a:pt x="32131" y="132080"/>
                    </a:lnTo>
                    <a:lnTo>
                      <a:pt x="67678" y="132080"/>
                    </a:lnTo>
                    <a:lnTo>
                      <a:pt x="67678" y="29210"/>
                    </a:lnTo>
                    <a:lnTo>
                      <a:pt x="99720" y="29210"/>
                    </a:lnTo>
                    <a:lnTo>
                      <a:pt x="9972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05" name="object 29">
                <a:extLst>
                  <a:ext uri="{FF2B5EF4-FFF2-40B4-BE49-F238E27FC236}">
                    <a16:creationId xmlns:a16="http://schemas.microsoft.com/office/drawing/2014/main" id="{FED4DD19-3166-A2ED-6EAD-16766FD11BFA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490389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106" name="object 30">
                <a:extLst>
                  <a:ext uri="{FF2B5EF4-FFF2-40B4-BE49-F238E27FC236}">
                    <a16:creationId xmlns:a16="http://schemas.microsoft.com/office/drawing/2014/main" id="{A995FD50-940E-C32F-3AFC-1E1B3874AE14}"/>
                  </a:ext>
                </a:extLst>
              </p:cNvPr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4660536" y="578515"/>
                <a:ext cx="125272" cy="131572"/>
              </a:xfrm>
              <a:prstGeom prst="rect">
                <a:avLst/>
              </a:prstGeom>
            </p:spPr>
          </p:pic>
        </p:grpSp>
      </p:grpSp>
      <p:pic>
        <p:nvPicPr>
          <p:cNvPr id="118" name="Picture 117" descr="A green and black outline of a state&#10;&#10;Description automatically generated">
            <a:extLst>
              <a:ext uri="{FF2B5EF4-FFF2-40B4-BE49-F238E27FC236}">
                <a16:creationId xmlns:a16="http://schemas.microsoft.com/office/drawing/2014/main" id="{F6237817-B56C-FFB7-B3D7-7C5D78661F2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513" y="315875"/>
            <a:ext cx="76200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 descr="A group of people at an event&#10;&#10;Description automatically generated">
            <a:extLst>
              <a:ext uri="{FF2B5EF4-FFF2-40B4-BE49-F238E27FC236}">
                <a16:creationId xmlns:a16="http://schemas.microsoft.com/office/drawing/2014/main" id="{C580E0AC-6765-AE75-1202-26BE7C267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8802275" y="3875508"/>
            <a:ext cx="2803525" cy="4610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800"/>
              </a:lnSpc>
              <a:spcBef>
                <a:spcPts val="100"/>
              </a:spcBef>
            </a:pPr>
            <a:r>
              <a:rPr sz="1350" b="1" spc="100" dirty="0">
                <a:solidFill>
                  <a:srgbClr val="FFFFFF"/>
                </a:solidFill>
                <a:latin typeface="Open Sans Extrabold"/>
                <a:cs typeface="Open Sans Extrabold"/>
              </a:rPr>
              <a:t>SHAPING</a:t>
            </a:r>
            <a:r>
              <a:rPr sz="1350" b="1" spc="275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75" dirty="0">
                <a:solidFill>
                  <a:srgbClr val="FFFFFF"/>
                </a:solidFill>
                <a:latin typeface="Open Sans Extrabold"/>
                <a:cs typeface="Open Sans Extrabold"/>
              </a:rPr>
              <a:t>THE</a:t>
            </a:r>
            <a:r>
              <a:rPr sz="1350" b="1" spc="275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85" dirty="0">
                <a:solidFill>
                  <a:srgbClr val="FFFFFF"/>
                </a:solidFill>
                <a:latin typeface="Open Sans Extrabold"/>
                <a:cs typeface="Open Sans Extrabold"/>
              </a:rPr>
              <a:t>NEXT</a:t>
            </a:r>
            <a:r>
              <a:rPr sz="1350" b="1" spc="280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75" dirty="0">
                <a:solidFill>
                  <a:srgbClr val="FFFFFF"/>
                </a:solidFill>
                <a:latin typeface="Open Sans Extrabold"/>
                <a:cs typeface="Open Sans Extrabold"/>
              </a:rPr>
              <a:t>ERA</a:t>
            </a:r>
            <a:r>
              <a:rPr sz="1350" b="1" spc="275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30" dirty="0">
                <a:solidFill>
                  <a:srgbClr val="FFFFFF"/>
                </a:solidFill>
                <a:latin typeface="Open Sans Extrabold"/>
                <a:cs typeface="Open Sans Extrabold"/>
              </a:rPr>
              <a:t>OF </a:t>
            </a:r>
            <a:r>
              <a:rPr sz="1350" b="1" spc="100" dirty="0">
                <a:solidFill>
                  <a:srgbClr val="FFFFFF"/>
                </a:solidFill>
                <a:latin typeface="Open Sans Extrabold"/>
                <a:cs typeface="Open Sans Extrabold"/>
              </a:rPr>
              <a:t>MANAGED</a:t>
            </a:r>
            <a:r>
              <a:rPr sz="1350" b="1" spc="275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85" dirty="0">
                <a:solidFill>
                  <a:srgbClr val="FFFFFF"/>
                </a:solidFill>
                <a:latin typeface="Open Sans Extrabold"/>
                <a:cs typeface="Open Sans Extrabold"/>
              </a:rPr>
              <a:t>CARE</a:t>
            </a:r>
            <a:r>
              <a:rPr sz="1350" b="1" spc="275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90" dirty="0">
                <a:solidFill>
                  <a:srgbClr val="FFFFFF"/>
                </a:solidFill>
                <a:latin typeface="Open Sans Extrabold"/>
                <a:cs typeface="Open Sans Extrabold"/>
              </a:rPr>
              <a:t>PHARMACY </a:t>
            </a:r>
            <a:endParaRPr sz="1350" dirty="0">
              <a:latin typeface="Open Sans Extrabold"/>
              <a:cs typeface="Open Sans Extra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14981" y="4105946"/>
            <a:ext cx="2947035" cy="393065"/>
          </a:xfrm>
          <a:custGeom>
            <a:avLst/>
            <a:gdLst/>
            <a:ahLst/>
            <a:cxnLst/>
            <a:rect l="l" t="t" r="r" b="b"/>
            <a:pathLst>
              <a:path w="2947034" h="393064">
                <a:moveTo>
                  <a:pt x="2947009" y="0"/>
                </a:moveTo>
                <a:lnTo>
                  <a:pt x="2944007" y="49281"/>
                </a:lnTo>
                <a:lnTo>
                  <a:pt x="2935240" y="96736"/>
                </a:lnTo>
                <a:lnTo>
                  <a:pt x="2921070" y="141996"/>
                </a:lnTo>
                <a:lnTo>
                  <a:pt x="2901859" y="184692"/>
                </a:lnTo>
                <a:lnTo>
                  <a:pt x="2877966" y="224458"/>
                </a:lnTo>
                <a:lnTo>
                  <a:pt x="2849754" y="260923"/>
                </a:lnTo>
                <a:lnTo>
                  <a:pt x="2817583" y="293722"/>
                </a:lnTo>
                <a:lnTo>
                  <a:pt x="2781815" y="322484"/>
                </a:lnTo>
                <a:lnTo>
                  <a:pt x="2742811" y="346843"/>
                </a:lnTo>
                <a:lnTo>
                  <a:pt x="2700931" y="366429"/>
                </a:lnTo>
                <a:lnTo>
                  <a:pt x="2656538" y="380875"/>
                </a:lnTo>
                <a:lnTo>
                  <a:pt x="2609991" y="389813"/>
                </a:lnTo>
                <a:lnTo>
                  <a:pt x="2561653" y="392874"/>
                </a:lnTo>
                <a:lnTo>
                  <a:pt x="0" y="392874"/>
                </a:lnTo>
              </a:path>
            </a:pathLst>
          </a:custGeom>
          <a:ln w="94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00" dirty="0"/>
              <a:t>#AMCP2025</a:t>
            </a:r>
            <a:r>
              <a:rPr spc="235" dirty="0"/>
              <a:t> </a:t>
            </a:r>
            <a:r>
              <a:rPr dirty="0"/>
              <a:t>|</a:t>
            </a:r>
            <a:r>
              <a:rPr spc="245" dirty="0"/>
              <a:t> </a:t>
            </a:r>
            <a:r>
              <a:rPr spc="95" dirty="0"/>
              <a:t>AMCPANNUAL.ORG </a:t>
            </a:r>
          </a:p>
        </p:txBody>
      </p:sp>
      <p:pic>
        <p:nvPicPr>
          <p:cNvPr id="50" name="Picture 49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717CA038-E12F-5000-320A-72E1857277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149" y="3023097"/>
            <a:ext cx="4499867" cy="863103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E5E98801-CFE1-B748-D1A8-FAA6EB662E29}"/>
              </a:ext>
            </a:extLst>
          </p:cNvPr>
          <p:cNvGrpSpPr/>
          <p:nvPr/>
        </p:nvGrpSpPr>
        <p:grpSpPr>
          <a:xfrm>
            <a:off x="1387852" y="567634"/>
            <a:ext cx="3396849" cy="195580"/>
            <a:chOff x="1389583" y="561009"/>
            <a:chExt cx="3396849" cy="195580"/>
          </a:xfrm>
        </p:grpSpPr>
        <p:grpSp>
          <p:nvGrpSpPr>
            <p:cNvPr id="52" name="object 4">
              <a:extLst>
                <a:ext uri="{FF2B5EF4-FFF2-40B4-BE49-F238E27FC236}">
                  <a16:creationId xmlns:a16="http://schemas.microsoft.com/office/drawing/2014/main" id="{D252F080-160C-387F-DCBC-3384DF8D357A}"/>
                </a:ext>
              </a:extLst>
            </p:cNvPr>
            <p:cNvGrpSpPr/>
            <p:nvPr/>
          </p:nvGrpSpPr>
          <p:grpSpPr>
            <a:xfrm>
              <a:off x="1389583" y="567643"/>
              <a:ext cx="596265" cy="144780"/>
              <a:chOff x="1389583" y="567643"/>
              <a:chExt cx="596265" cy="144780"/>
            </a:xfrm>
          </p:grpSpPr>
          <p:pic>
            <p:nvPicPr>
              <p:cNvPr id="75" name="object 5">
                <a:extLst>
                  <a:ext uri="{FF2B5EF4-FFF2-40B4-BE49-F238E27FC236}">
                    <a16:creationId xmlns:a16="http://schemas.microsoft.com/office/drawing/2014/main" id="{ED27591F-794C-F0AD-2CFA-FD1068DA3B55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89583" y="569650"/>
                <a:ext cx="144564" cy="140436"/>
              </a:xfrm>
              <a:prstGeom prst="rect">
                <a:avLst/>
              </a:prstGeom>
            </p:spPr>
          </p:pic>
          <p:pic>
            <p:nvPicPr>
              <p:cNvPr id="76" name="object 6">
                <a:extLst>
                  <a:ext uri="{FF2B5EF4-FFF2-40B4-BE49-F238E27FC236}">
                    <a16:creationId xmlns:a16="http://schemas.microsoft.com/office/drawing/2014/main" id="{76BBDBCD-5285-8D42-C4A5-3782FC945782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572257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77" name="object 7">
                <a:extLst>
                  <a:ext uri="{FF2B5EF4-FFF2-40B4-BE49-F238E27FC236}">
                    <a16:creationId xmlns:a16="http://schemas.microsoft.com/office/drawing/2014/main" id="{756096B8-DAFE-E3E7-84A8-B6BA74066ECB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740527" y="569650"/>
                <a:ext cx="105371" cy="140436"/>
              </a:xfrm>
              <a:prstGeom prst="rect">
                <a:avLst/>
              </a:prstGeom>
            </p:spPr>
          </p:pic>
          <p:pic>
            <p:nvPicPr>
              <p:cNvPr id="78" name="object 8">
                <a:extLst>
                  <a:ext uri="{FF2B5EF4-FFF2-40B4-BE49-F238E27FC236}">
                    <a16:creationId xmlns:a16="http://schemas.microsoft.com/office/drawing/2014/main" id="{BAAD0896-A0C6-5A92-93DC-45BE7EC11332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879027" y="567643"/>
                <a:ext cx="106629" cy="144360"/>
              </a:xfrm>
              <a:prstGeom prst="rect">
                <a:avLst/>
              </a:prstGeom>
            </p:spPr>
          </p:pic>
        </p:grpSp>
        <p:sp>
          <p:nvSpPr>
            <p:cNvPr id="53" name="object 9">
              <a:extLst>
                <a:ext uri="{FF2B5EF4-FFF2-40B4-BE49-F238E27FC236}">
                  <a16:creationId xmlns:a16="http://schemas.microsoft.com/office/drawing/2014/main" id="{0A82FDAD-9B76-2778-277F-1CA1886596FB}"/>
                </a:ext>
              </a:extLst>
            </p:cNvPr>
            <p:cNvSpPr/>
            <p:nvPr/>
          </p:nvSpPr>
          <p:spPr>
            <a:xfrm>
              <a:off x="2030285" y="569124"/>
              <a:ext cx="111125" cy="140970"/>
            </a:xfrm>
            <a:custGeom>
              <a:avLst/>
              <a:gdLst/>
              <a:ahLst/>
              <a:cxnLst/>
              <a:rect l="l" t="t" r="r" b="b"/>
              <a:pathLst>
                <a:path w="111125" h="140970">
                  <a:moveTo>
                    <a:pt x="110756" y="0"/>
                  </a:moveTo>
                  <a:lnTo>
                    <a:pt x="87706" y="0"/>
                  </a:lnTo>
                  <a:lnTo>
                    <a:pt x="87706" y="58420"/>
                  </a:lnTo>
                  <a:lnTo>
                    <a:pt x="22961" y="584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58420"/>
                  </a:lnTo>
                  <a:lnTo>
                    <a:pt x="0" y="77470"/>
                  </a:lnTo>
                  <a:lnTo>
                    <a:pt x="0" y="140970"/>
                  </a:lnTo>
                  <a:lnTo>
                    <a:pt x="22961" y="140970"/>
                  </a:lnTo>
                  <a:lnTo>
                    <a:pt x="22961" y="77470"/>
                  </a:lnTo>
                  <a:lnTo>
                    <a:pt x="87706" y="77470"/>
                  </a:lnTo>
                  <a:lnTo>
                    <a:pt x="87706" y="140970"/>
                  </a:lnTo>
                  <a:lnTo>
                    <a:pt x="110756" y="140970"/>
                  </a:lnTo>
                  <a:lnTo>
                    <a:pt x="110756" y="77470"/>
                  </a:lnTo>
                  <a:lnTo>
                    <a:pt x="110756" y="58420"/>
                  </a:lnTo>
                  <a:lnTo>
                    <a:pt x="1107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4" name="object 10">
              <a:extLst>
                <a:ext uri="{FF2B5EF4-FFF2-40B4-BE49-F238E27FC236}">
                  <a16:creationId xmlns:a16="http://schemas.microsoft.com/office/drawing/2014/main" id="{113D0081-7BFF-569F-504A-FE1A40D7EA0B}"/>
                </a:ext>
              </a:extLst>
            </p:cNvPr>
            <p:cNvGrpSpPr/>
            <p:nvPr/>
          </p:nvGrpSpPr>
          <p:grpSpPr>
            <a:xfrm>
              <a:off x="2258194" y="567634"/>
              <a:ext cx="198755" cy="144780"/>
              <a:chOff x="2258194" y="567634"/>
              <a:chExt cx="198755" cy="144780"/>
            </a:xfrm>
          </p:grpSpPr>
          <p:pic>
            <p:nvPicPr>
              <p:cNvPr id="73" name="object 11">
                <a:extLst>
                  <a:ext uri="{FF2B5EF4-FFF2-40B4-BE49-F238E27FC236}">
                    <a16:creationId xmlns:a16="http://schemas.microsoft.com/office/drawing/2014/main" id="{C9542CAB-3253-BA95-481E-AD86B397416E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258194" y="567634"/>
                <a:ext cx="94424" cy="144373"/>
              </a:xfrm>
              <a:prstGeom prst="rect">
                <a:avLst/>
              </a:prstGeom>
            </p:spPr>
          </p:pic>
          <p:sp>
            <p:nvSpPr>
              <p:cNvPr id="74" name="object 12">
                <a:extLst>
                  <a:ext uri="{FF2B5EF4-FFF2-40B4-BE49-F238E27FC236}">
                    <a16:creationId xmlns:a16="http://schemas.microsoft.com/office/drawing/2014/main" id="{B016F9CE-43F4-533F-D621-CEC4AA7798D4}"/>
                  </a:ext>
                </a:extLst>
              </p:cNvPr>
              <p:cNvSpPr/>
              <p:nvPr/>
            </p:nvSpPr>
            <p:spPr>
              <a:xfrm>
                <a:off x="2396689" y="569650"/>
                <a:ext cx="6032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140970">
                    <a:moveTo>
                      <a:pt x="60134" y="0"/>
                    </a:moveTo>
                    <a:lnTo>
                      <a:pt x="41313" y="0"/>
                    </a:lnTo>
                    <a:lnTo>
                      <a:pt x="0" y="32473"/>
                    </a:lnTo>
                    <a:lnTo>
                      <a:pt x="11341" y="46786"/>
                    </a:lnTo>
                    <a:lnTo>
                      <a:pt x="30350" y="31256"/>
                    </a:lnTo>
                    <a:lnTo>
                      <a:pt x="38328" y="24015"/>
                    </a:lnTo>
                    <a:lnTo>
                      <a:pt x="37995" y="29189"/>
                    </a:lnTo>
                    <a:lnTo>
                      <a:pt x="37614" y="42062"/>
                    </a:lnTo>
                    <a:lnTo>
                      <a:pt x="37566" y="140436"/>
                    </a:lnTo>
                    <a:lnTo>
                      <a:pt x="60134" y="140436"/>
                    </a:lnTo>
                    <a:lnTo>
                      <a:pt x="6013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55" name="object 13">
              <a:extLst>
                <a:ext uri="{FF2B5EF4-FFF2-40B4-BE49-F238E27FC236}">
                  <a16:creationId xmlns:a16="http://schemas.microsoft.com/office/drawing/2014/main" id="{9F39AB20-1AC3-11AD-1D55-E41E88D69AF2}"/>
                </a:ext>
              </a:extLst>
            </p:cNvPr>
            <p:cNvGrpSpPr/>
            <p:nvPr/>
          </p:nvGrpSpPr>
          <p:grpSpPr>
            <a:xfrm>
              <a:off x="2521737" y="569079"/>
              <a:ext cx="371475" cy="141605"/>
              <a:chOff x="2521737" y="569079"/>
              <a:chExt cx="371475" cy="141605"/>
            </a:xfrm>
          </p:grpSpPr>
          <p:sp>
            <p:nvSpPr>
              <p:cNvPr id="70" name="object 14">
                <a:extLst>
                  <a:ext uri="{FF2B5EF4-FFF2-40B4-BE49-F238E27FC236}">
                    <a16:creationId xmlns:a16="http://schemas.microsoft.com/office/drawing/2014/main" id="{7C654151-2199-9CF9-D9AC-F9D60503CDBE}"/>
                  </a:ext>
                </a:extLst>
              </p:cNvPr>
              <p:cNvSpPr/>
              <p:nvPr/>
            </p:nvSpPr>
            <p:spPr>
              <a:xfrm>
                <a:off x="2521737" y="648131"/>
                <a:ext cx="83185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83185" h="18415">
                    <a:moveTo>
                      <a:pt x="82613" y="0"/>
                    </a:moveTo>
                    <a:lnTo>
                      <a:pt x="0" y="0"/>
                    </a:lnTo>
                    <a:lnTo>
                      <a:pt x="0" y="18249"/>
                    </a:lnTo>
                    <a:lnTo>
                      <a:pt x="82613" y="18249"/>
                    </a:lnTo>
                    <a:lnTo>
                      <a:pt x="8261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1" name="object 15">
                <a:extLst>
                  <a:ext uri="{FF2B5EF4-FFF2-40B4-BE49-F238E27FC236}">
                    <a16:creationId xmlns:a16="http://schemas.microsoft.com/office/drawing/2014/main" id="{378FFC90-8013-86DF-73E8-E6BAF4F7C1F0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631894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72" name="object 16">
                <a:extLst>
                  <a:ext uri="{FF2B5EF4-FFF2-40B4-BE49-F238E27FC236}">
                    <a16:creationId xmlns:a16="http://schemas.microsoft.com/office/drawing/2014/main" id="{D4349C1A-E9AF-6865-372D-230153E87DA0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800164" y="569657"/>
                <a:ext cx="92989" cy="140423"/>
              </a:xfrm>
              <a:prstGeom prst="rect">
                <a:avLst/>
              </a:prstGeom>
            </p:spPr>
          </p:pic>
        </p:grpSp>
        <p:grpSp>
          <p:nvGrpSpPr>
            <p:cNvPr id="56" name="object 17">
              <a:extLst>
                <a:ext uri="{FF2B5EF4-FFF2-40B4-BE49-F238E27FC236}">
                  <a16:creationId xmlns:a16="http://schemas.microsoft.com/office/drawing/2014/main" id="{8CF802AE-B38D-6FFD-7A52-9230FCB5FD51}"/>
                </a:ext>
              </a:extLst>
            </p:cNvPr>
            <p:cNvGrpSpPr/>
            <p:nvPr/>
          </p:nvGrpSpPr>
          <p:grpSpPr>
            <a:xfrm>
              <a:off x="2940865" y="569650"/>
              <a:ext cx="168910" cy="140970"/>
              <a:chOff x="2940865" y="569650"/>
              <a:chExt cx="168910" cy="140970"/>
            </a:xfrm>
          </p:grpSpPr>
          <p:pic>
            <p:nvPicPr>
              <p:cNvPr id="68" name="object 18">
                <a:extLst>
                  <a:ext uri="{FF2B5EF4-FFF2-40B4-BE49-F238E27FC236}">
                    <a16:creationId xmlns:a16="http://schemas.microsoft.com/office/drawing/2014/main" id="{EB54304F-168D-355E-414D-747B3F1B2339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940865" y="569650"/>
                <a:ext cx="105371" cy="140436"/>
              </a:xfrm>
              <a:prstGeom prst="rect">
                <a:avLst/>
              </a:prstGeom>
            </p:spPr>
          </p:pic>
          <p:sp>
            <p:nvSpPr>
              <p:cNvPr id="69" name="object 19">
                <a:extLst>
                  <a:ext uri="{FF2B5EF4-FFF2-40B4-BE49-F238E27FC236}">
                    <a16:creationId xmlns:a16="http://schemas.microsoft.com/office/drawing/2014/main" id="{C69AED1F-ACB5-5674-79CE-8FFA50D79BB8}"/>
                  </a:ext>
                </a:extLst>
              </p:cNvPr>
              <p:cNvSpPr/>
              <p:nvPr/>
            </p:nvSpPr>
            <p:spPr>
              <a:xfrm>
                <a:off x="3086277" y="569658"/>
                <a:ext cx="2349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23494" h="140970">
                    <a:moveTo>
                      <a:pt x="22961" y="0"/>
                    </a:moveTo>
                    <a:lnTo>
                      <a:pt x="0" y="0"/>
                    </a:lnTo>
                    <a:lnTo>
                      <a:pt x="0" y="140436"/>
                    </a:lnTo>
                    <a:lnTo>
                      <a:pt x="22961" y="140436"/>
                    </a:lnTo>
                    <a:lnTo>
                      <a:pt x="2296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7" name="object 20">
              <a:extLst>
                <a:ext uri="{FF2B5EF4-FFF2-40B4-BE49-F238E27FC236}">
                  <a16:creationId xmlns:a16="http://schemas.microsoft.com/office/drawing/2014/main" id="{9F45286A-8A23-4931-DCE4-1CD469135A82}"/>
                </a:ext>
              </a:extLst>
            </p:cNvPr>
            <p:cNvSpPr/>
            <p:nvPr/>
          </p:nvSpPr>
          <p:spPr>
            <a:xfrm>
              <a:off x="3165983" y="569124"/>
              <a:ext cx="82550" cy="140970"/>
            </a:xfrm>
            <a:custGeom>
              <a:avLst/>
              <a:gdLst/>
              <a:ahLst/>
              <a:cxnLst/>
              <a:rect l="l" t="t" r="r" b="b"/>
              <a:pathLst>
                <a:path w="82550" h="140970">
                  <a:moveTo>
                    <a:pt x="82423" y="121920"/>
                  </a:moveTo>
                  <a:lnTo>
                    <a:pt x="22961" y="1219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121920"/>
                  </a:lnTo>
                  <a:lnTo>
                    <a:pt x="0" y="140970"/>
                  </a:lnTo>
                  <a:lnTo>
                    <a:pt x="82423" y="140970"/>
                  </a:lnTo>
                  <a:lnTo>
                    <a:pt x="82423" y="1219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21">
              <a:extLst>
                <a:ext uri="{FF2B5EF4-FFF2-40B4-BE49-F238E27FC236}">
                  <a16:creationId xmlns:a16="http://schemas.microsoft.com/office/drawing/2014/main" id="{98CE95D8-B988-D9CD-95D0-38F6FA9857DC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52775" y="567634"/>
              <a:ext cx="94424" cy="144373"/>
            </a:xfrm>
            <a:prstGeom prst="rect">
              <a:avLst/>
            </a:prstGeom>
          </p:spPr>
        </p:pic>
        <p:sp>
          <p:nvSpPr>
            <p:cNvPr id="59" name="object 22">
              <a:extLst>
                <a:ext uri="{FF2B5EF4-FFF2-40B4-BE49-F238E27FC236}">
                  <a16:creationId xmlns:a16="http://schemas.microsoft.com/office/drawing/2014/main" id="{747B79BB-F128-5A2B-C3A4-67234779FA8C}"/>
                </a:ext>
              </a:extLst>
            </p:cNvPr>
            <p:cNvSpPr/>
            <p:nvPr/>
          </p:nvSpPr>
          <p:spPr>
            <a:xfrm>
              <a:off x="3592690" y="561009"/>
              <a:ext cx="17780" cy="195580"/>
            </a:xfrm>
            <a:custGeom>
              <a:avLst/>
              <a:gdLst/>
              <a:ahLst/>
              <a:cxnLst/>
              <a:rect l="l" t="t" r="r" b="b"/>
              <a:pathLst>
                <a:path w="17779" h="195579">
                  <a:moveTo>
                    <a:pt x="17297" y="0"/>
                  </a:moveTo>
                  <a:lnTo>
                    <a:pt x="0" y="0"/>
                  </a:lnTo>
                  <a:lnTo>
                    <a:pt x="0" y="195287"/>
                  </a:lnTo>
                  <a:lnTo>
                    <a:pt x="17297" y="195287"/>
                  </a:lnTo>
                  <a:lnTo>
                    <a:pt x="172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0" name="object 23">
              <a:extLst>
                <a:ext uri="{FF2B5EF4-FFF2-40B4-BE49-F238E27FC236}">
                  <a16:creationId xmlns:a16="http://schemas.microsoft.com/office/drawing/2014/main" id="{F400ABF2-3B18-FEE9-D8C4-F7A30C2D8C40}"/>
                </a:ext>
              </a:extLst>
            </p:cNvPr>
            <p:cNvGrpSpPr/>
            <p:nvPr/>
          </p:nvGrpSpPr>
          <p:grpSpPr>
            <a:xfrm>
              <a:off x="3760272" y="576456"/>
              <a:ext cx="1026160" cy="135890"/>
              <a:chOff x="3760272" y="576456"/>
              <a:chExt cx="1026160" cy="135890"/>
            </a:xfrm>
          </p:grpSpPr>
          <p:sp>
            <p:nvSpPr>
              <p:cNvPr id="61" name="object 24">
                <a:extLst>
                  <a:ext uri="{FF2B5EF4-FFF2-40B4-BE49-F238E27FC236}">
                    <a16:creationId xmlns:a16="http://schemas.microsoft.com/office/drawing/2014/main" id="{4F817538-4646-31BD-FDB2-F50C4F2AA9CB}"/>
                  </a:ext>
                </a:extLst>
              </p:cNvPr>
              <p:cNvSpPr/>
              <p:nvPr/>
            </p:nvSpPr>
            <p:spPr>
              <a:xfrm>
                <a:off x="3760267" y="578014"/>
                <a:ext cx="1130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13029" h="132079">
                    <a:moveTo>
                      <a:pt x="112763" y="0"/>
                    </a:moveTo>
                    <a:lnTo>
                      <a:pt x="77038" y="0"/>
                    </a:lnTo>
                    <a:lnTo>
                      <a:pt x="77038" y="49530"/>
                    </a:lnTo>
                    <a:lnTo>
                      <a:pt x="35725" y="49530"/>
                    </a:lnTo>
                    <a:lnTo>
                      <a:pt x="35725" y="0"/>
                    </a:lnTo>
                    <a:lnTo>
                      <a:pt x="0" y="0"/>
                    </a:lnTo>
                    <a:lnTo>
                      <a:pt x="0" y="49530"/>
                    </a:lnTo>
                    <a:lnTo>
                      <a:pt x="0" y="78740"/>
                    </a:lnTo>
                    <a:lnTo>
                      <a:pt x="0" y="132080"/>
                    </a:lnTo>
                    <a:lnTo>
                      <a:pt x="35725" y="132080"/>
                    </a:lnTo>
                    <a:lnTo>
                      <a:pt x="35725" y="78740"/>
                    </a:lnTo>
                    <a:lnTo>
                      <a:pt x="77038" y="78740"/>
                    </a:lnTo>
                    <a:lnTo>
                      <a:pt x="77038" y="132080"/>
                    </a:lnTo>
                    <a:lnTo>
                      <a:pt x="112763" y="132080"/>
                    </a:lnTo>
                    <a:lnTo>
                      <a:pt x="112763" y="78740"/>
                    </a:lnTo>
                    <a:lnTo>
                      <a:pt x="112763" y="49530"/>
                    </a:lnTo>
                    <a:lnTo>
                      <a:pt x="11276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2" name="object 25">
                <a:extLst>
                  <a:ext uri="{FF2B5EF4-FFF2-40B4-BE49-F238E27FC236}">
                    <a16:creationId xmlns:a16="http://schemas.microsoft.com/office/drawing/2014/main" id="{04A7C9B6-8066-D31C-CACB-19A8EFD67000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3915048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63" name="object 26">
                <a:extLst>
                  <a:ext uri="{FF2B5EF4-FFF2-40B4-BE49-F238E27FC236}">
                    <a16:creationId xmlns:a16="http://schemas.microsoft.com/office/drawing/2014/main" id="{782B6A99-C664-E867-BAA3-3E7D72BE5DF4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084473" y="578515"/>
                <a:ext cx="112585" cy="133375"/>
              </a:xfrm>
              <a:prstGeom prst="rect">
                <a:avLst/>
              </a:prstGeom>
            </p:spPr>
          </p:pic>
          <p:pic>
            <p:nvPicPr>
              <p:cNvPr id="64" name="object 27">
                <a:extLst>
                  <a:ext uri="{FF2B5EF4-FFF2-40B4-BE49-F238E27FC236}">
                    <a16:creationId xmlns:a16="http://schemas.microsoft.com/office/drawing/2014/main" id="{5BE51ADF-920F-BC8B-D9E8-399D2284FDB3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236996" y="576629"/>
                <a:ext cx="92151" cy="135255"/>
              </a:xfrm>
              <a:prstGeom prst="rect">
                <a:avLst/>
              </a:prstGeom>
            </p:spPr>
          </p:pic>
          <p:sp>
            <p:nvSpPr>
              <p:cNvPr id="65" name="object 28">
                <a:extLst>
                  <a:ext uri="{FF2B5EF4-FFF2-40B4-BE49-F238E27FC236}">
                    <a16:creationId xmlns:a16="http://schemas.microsoft.com/office/drawing/2014/main" id="{E70D42E9-5763-1F92-519A-1F32D78B842B}"/>
                  </a:ext>
                </a:extLst>
              </p:cNvPr>
              <p:cNvSpPr/>
              <p:nvPr/>
            </p:nvSpPr>
            <p:spPr>
              <a:xfrm>
                <a:off x="4358284" y="578014"/>
                <a:ext cx="1003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00329" h="132079">
                    <a:moveTo>
                      <a:pt x="99720" y="0"/>
                    </a:moveTo>
                    <a:lnTo>
                      <a:pt x="0" y="0"/>
                    </a:lnTo>
                    <a:lnTo>
                      <a:pt x="0" y="29210"/>
                    </a:lnTo>
                    <a:lnTo>
                      <a:pt x="32131" y="29210"/>
                    </a:lnTo>
                    <a:lnTo>
                      <a:pt x="32131" y="132080"/>
                    </a:lnTo>
                    <a:lnTo>
                      <a:pt x="67678" y="132080"/>
                    </a:lnTo>
                    <a:lnTo>
                      <a:pt x="67678" y="29210"/>
                    </a:lnTo>
                    <a:lnTo>
                      <a:pt x="99720" y="29210"/>
                    </a:lnTo>
                    <a:lnTo>
                      <a:pt x="9972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6" name="object 29">
                <a:extLst>
                  <a:ext uri="{FF2B5EF4-FFF2-40B4-BE49-F238E27FC236}">
                    <a16:creationId xmlns:a16="http://schemas.microsoft.com/office/drawing/2014/main" id="{6C44F018-7A16-2474-BE94-C511B7AF9FA1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490389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67" name="object 30">
                <a:extLst>
                  <a:ext uri="{FF2B5EF4-FFF2-40B4-BE49-F238E27FC236}">
                    <a16:creationId xmlns:a16="http://schemas.microsoft.com/office/drawing/2014/main" id="{41E21F8D-1F0C-FB0B-E81A-CADE59F981E2}"/>
                  </a:ext>
                </a:extLst>
              </p:cNvPr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4660536" y="578515"/>
                <a:ext cx="125272" cy="131572"/>
              </a:xfrm>
              <a:prstGeom prst="rect">
                <a:avLst/>
              </a:prstGeom>
            </p:spPr>
          </p:pic>
        </p:grpSp>
      </p:grpSp>
      <p:pic>
        <p:nvPicPr>
          <p:cNvPr id="79" name="Picture 78" descr="A green and black outline of a state&#10;&#10;Description automatically generated">
            <a:extLst>
              <a:ext uri="{FF2B5EF4-FFF2-40B4-BE49-F238E27FC236}">
                <a16:creationId xmlns:a16="http://schemas.microsoft.com/office/drawing/2014/main" id="{81DB70C9-B019-91DA-5D67-C59FA851E6A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52" y="315875"/>
            <a:ext cx="76200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 descr="A group of people at a pharmacy&#10;&#10;Description automatically generated">
            <a:extLst>
              <a:ext uri="{FF2B5EF4-FFF2-40B4-BE49-F238E27FC236}">
                <a16:creationId xmlns:a16="http://schemas.microsoft.com/office/drawing/2014/main" id="{F49470B6-2781-6F09-CB7A-9F1465262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630474" y="5220390"/>
            <a:ext cx="2861945" cy="4705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8000"/>
              </a:lnSpc>
              <a:spcBef>
                <a:spcPts val="95"/>
              </a:spcBef>
            </a:pPr>
            <a:r>
              <a:rPr sz="1350" b="1" spc="120" dirty="0">
                <a:solidFill>
                  <a:srgbClr val="FFFFFF"/>
                </a:solidFill>
                <a:latin typeface="Open Sans Extrabold"/>
                <a:cs typeface="Open Sans Extrabold"/>
              </a:rPr>
              <a:t>SHAPING</a:t>
            </a:r>
            <a:r>
              <a:rPr sz="1350" b="1" spc="285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95" dirty="0">
                <a:solidFill>
                  <a:srgbClr val="FFFFFF"/>
                </a:solidFill>
                <a:latin typeface="Open Sans Extrabold"/>
                <a:cs typeface="Open Sans Extrabold"/>
              </a:rPr>
              <a:t>THE</a:t>
            </a:r>
            <a:r>
              <a:rPr sz="1350" b="1" spc="290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110" dirty="0">
                <a:solidFill>
                  <a:srgbClr val="FFFFFF"/>
                </a:solidFill>
                <a:latin typeface="Open Sans Extrabold"/>
                <a:cs typeface="Open Sans Extrabold"/>
              </a:rPr>
              <a:t>NEXT</a:t>
            </a:r>
            <a:r>
              <a:rPr sz="1350" b="1" spc="290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95" dirty="0">
                <a:solidFill>
                  <a:srgbClr val="FFFFFF"/>
                </a:solidFill>
                <a:latin typeface="Open Sans Extrabold"/>
                <a:cs typeface="Open Sans Extrabold"/>
              </a:rPr>
              <a:t>ERA</a:t>
            </a:r>
            <a:r>
              <a:rPr sz="1350" b="1" spc="290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50" dirty="0">
                <a:solidFill>
                  <a:srgbClr val="FFFFFF"/>
                </a:solidFill>
                <a:latin typeface="Open Sans Extrabold"/>
                <a:cs typeface="Open Sans Extrabold"/>
              </a:rPr>
              <a:t>OF </a:t>
            </a:r>
            <a:r>
              <a:rPr sz="1350" b="1" spc="125" dirty="0">
                <a:solidFill>
                  <a:srgbClr val="FFFFFF"/>
                </a:solidFill>
                <a:latin typeface="Open Sans Extrabold"/>
                <a:cs typeface="Open Sans Extrabold"/>
              </a:rPr>
              <a:t>MANAGED</a:t>
            </a:r>
            <a:r>
              <a:rPr sz="1350" b="1" spc="275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110" dirty="0">
                <a:solidFill>
                  <a:srgbClr val="FFFFFF"/>
                </a:solidFill>
                <a:latin typeface="Open Sans Extrabold"/>
                <a:cs typeface="Open Sans Extrabold"/>
              </a:rPr>
              <a:t>CARE</a:t>
            </a:r>
            <a:r>
              <a:rPr sz="1350" b="1" spc="280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114" dirty="0">
                <a:solidFill>
                  <a:srgbClr val="FFFFFF"/>
                </a:solidFill>
                <a:latin typeface="Open Sans Extrabold"/>
                <a:cs typeface="Open Sans Extrabold"/>
              </a:rPr>
              <a:t>PHARMACY </a:t>
            </a:r>
            <a:endParaRPr sz="1350" dirty="0">
              <a:latin typeface="Open Sans Extrabold"/>
              <a:cs typeface="Open Sans Extrabold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43174" y="5455378"/>
            <a:ext cx="3008630" cy="401320"/>
          </a:xfrm>
          <a:custGeom>
            <a:avLst/>
            <a:gdLst/>
            <a:ahLst/>
            <a:cxnLst/>
            <a:rect l="l" t="t" r="r" b="b"/>
            <a:pathLst>
              <a:path w="3008629" h="401320">
                <a:moveTo>
                  <a:pt x="3008617" y="0"/>
                </a:moveTo>
                <a:lnTo>
                  <a:pt x="3005970" y="46775"/>
                </a:lnTo>
                <a:lnTo>
                  <a:pt x="2998227" y="91965"/>
                </a:lnTo>
                <a:lnTo>
                  <a:pt x="2985681" y="135270"/>
                </a:lnTo>
                <a:lnTo>
                  <a:pt x="2968630" y="176388"/>
                </a:lnTo>
                <a:lnTo>
                  <a:pt x="2947368" y="215018"/>
                </a:lnTo>
                <a:lnTo>
                  <a:pt x="2922189" y="250860"/>
                </a:lnTo>
                <a:lnTo>
                  <a:pt x="2893390" y="283613"/>
                </a:lnTo>
                <a:lnTo>
                  <a:pt x="2861265" y="312975"/>
                </a:lnTo>
                <a:lnTo>
                  <a:pt x="2826110" y="338645"/>
                </a:lnTo>
                <a:lnTo>
                  <a:pt x="2788219" y="360323"/>
                </a:lnTo>
                <a:lnTo>
                  <a:pt x="2747889" y="377707"/>
                </a:lnTo>
                <a:lnTo>
                  <a:pt x="2705413" y="390498"/>
                </a:lnTo>
                <a:lnTo>
                  <a:pt x="2661088" y="398392"/>
                </a:lnTo>
                <a:lnTo>
                  <a:pt x="2615209" y="401091"/>
                </a:lnTo>
                <a:lnTo>
                  <a:pt x="0" y="401091"/>
                </a:lnTo>
              </a:path>
            </a:pathLst>
          </a:custGeom>
          <a:ln w="96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Picture 37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555E908B-0E6B-B598-A7F9-7CF78BBE59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528" y="4262272"/>
            <a:ext cx="5190276" cy="995528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D1530EC4-6914-46A9-D210-B167CDE882E4}"/>
              </a:ext>
            </a:extLst>
          </p:cNvPr>
          <p:cNvGrpSpPr/>
          <p:nvPr/>
        </p:nvGrpSpPr>
        <p:grpSpPr>
          <a:xfrm>
            <a:off x="7394127" y="5872819"/>
            <a:ext cx="4331968" cy="723900"/>
            <a:chOff x="7394127" y="5872819"/>
            <a:chExt cx="4331968" cy="72390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3D057B8-495B-AF18-1A40-8C557BE6AB1C}"/>
                </a:ext>
              </a:extLst>
            </p:cNvPr>
            <p:cNvGrpSpPr/>
            <p:nvPr/>
          </p:nvGrpSpPr>
          <p:grpSpPr>
            <a:xfrm>
              <a:off x="7394127" y="6220510"/>
              <a:ext cx="3396849" cy="195580"/>
              <a:chOff x="1389583" y="561009"/>
              <a:chExt cx="3396849" cy="195580"/>
            </a:xfrm>
          </p:grpSpPr>
          <p:grpSp>
            <p:nvGrpSpPr>
              <p:cNvPr id="41" name="object 4">
                <a:extLst>
                  <a:ext uri="{FF2B5EF4-FFF2-40B4-BE49-F238E27FC236}">
                    <a16:creationId xmlns:a16="http://schemas.microsoft.com/office/drawing/2014/main" id="{2807FD90-5873-D340-BAE0-A18F6660F261}"/>
                  </a:ext>
                </a:extLst>
              </p:cNvPr>
              <p:cNvGrpSpPr/>
              <p:nvPr/>
            </p:nvGrpSpPr>
            <p:grpSpPr>
              <a:xfrm>
                <a:off x="1389583" y="567643"/>
                <a:ext cx="596265" cy="144780"/>
                <a:chOff x="1389583" y="567643"/>
                <a:chExt cx="596265" cy="144780"/>
              </a:xfrm>
            </p:grpSpPr>
            <p:pic>
              <p:nvPicPr>
                <p:cNvPr id="64" name="object 5">
                  <a:extLst>
                    <a:ext uri="{FF2B5EF4-FFF2-40B4-BE49-F238E27FC236}">
                      <a16:creationId xmlns:a16="http://schemas.microsoft.com/office/drawing/2014/main" id="{8DF9E761-D9C4-5C8A-A8B2-5594B2C95832}"/>
                    </a:ext>
                  </a:extLst>
                </p:cNvPr>
                <p:cNvPicPr/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389583" y="569650"/>
                  <a:ext cx="144564" cy="140436"/>
                </a:xfrm>
                <a:prstGeom prst="rect">
                  <a:avLst/>
                </a:prstGeom>
              </p:spPr>
            </p:pic>
            <p:pic>
              <p:nvPicPr>
                <p:cNvPr id="65" name="object 6">
                  <a:extLst>
                    <a:ext uri="{FF2B5EF4-FFF2-40B4-BE49-F238E27FC236}">
                      <a16:creationId xmlns:a16="http://schemas.microsoft.com/office/drawing/2014/main" id="{D8B7A484-38D5-3A66-9B46-840AEE95F878}"/>
                    </a:ext>
                  </a:extLst>
                </p:cNvPr>
                <p:cNvPicPr/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1572257" y="569079"/>
                  <a:ext cx="130060" cy="141008"/>
                </a:xfrm>
                <a:prstGeom prst="rect">
                  <a:avLst/>
                </a:prstGeom>
              </p:spPr>
            </p:pic>
            <p:pic>
              <p:nvPicPr>
                <p:cNvPr id="66" name="object 7">
                  <a:extLst>
                    <a:ext uri="{FF2B5EF4-FFF2-40B4-BE49-F238E27FC236}">
                      <a16:creationId xmlns:a16="http://schemas.microsoft.com/office/drawing/2014/main" id="{F7EB4CFC-DE1F-9864-8CE2-037AC5738F57}"/>
                    </a:ext>
                  </a:extLst>
                </p:cNvPr>
                <p:cNvPicPr/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1740527" y="569650"/>
                  <a:ext cx="105371" cy="140436"/>
                </a:xfrm>
                <a:prstGeom prst="rect">
                  <a:avLst/>
                </a:prstGeom>
              </p:spPr>
            </p:pic>
            <p:pic>
              <p:nvPicPr>
                <p:cNvPr id="67" name="object 8">
                  <a:extLst>
                    <a:ext uri="{FF2B5EF4-FFF2-40B4-BE49-F238E27FC236}">
                      <a16:creationId xmlns:a16="http://schemas.microsoft.com/office/drawing/2014/main" id="{55E3378C-DB9C-4F00-DE7F-5F7AAF6F93DA}"/>
                    </a:ext>
                  </a:extLst>
                </p:cNvPr>
                <p:cNvPicPr/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1879027" y="567643"/>
                  <a:ext cx="106629" cy="144360"/>
                </a:xfrm>
                <a:prstGeom prst="rect">
                  <a:avLst/>
                </a:prstGeom>
              </p:spPr>
            </p:pic>
          </p:grpSp>
          <p:sp>
            <p:nvSpPr>
              <p:cNvPr id="42" name="object 9">
                <a:extLst>
                  <a:ext uri="{FF2B5EF4-FFF2-40B4-BE49-F238E27FC236}">
                    <a16:creationId xmlns:a16="http://schemas.microsoft.com/office/drawing/2014/main" id="{E0D97E6C-0891-29D3-D561-403B1A9AA874}"/>
                  </a:ext>
                </a:extLst>
              </p:cNvPr>
              <p:cNvSpPr/>
              <p:nvPr/>
            </p:nvSpPr>
            <p:spPr>
              <a:xfrm>
                <a:off x="2030285" y="569124"/>
                <a:ext cx="11112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111125" h="140970">
                    <a:moveTo>
                      <a:pt x="110756" y="0"/>
                    </a:moveTo>
                    <a:lnTo>
                      <a:pt x="87706" y="0"/>
                    </a:lnTo>
                    <a:lnTo>
                      <a:pt x="87706" y="58420"/>
                    </a:lnTo>
                    <a:lnTo>
                      <a:pt x="22961" y="58420"/>
                    </a:lnTo>
                    <a:lnTo>
                      <a:pt x="22961" y="0"/>
                    </a:lnTo>
                    <a:lnTo>
                      <a:pt x="0" y="0"/>
                    </a:lnTo>
                    <a:lnTo>
                      <a:pt x="0" y="58420"/>
                    </a:lnTo>
                    <a:lnTo>
                      <a:pt x="0" y="77470"/>
                    </a:lnTo>
                    <a:lnTo>
                      <a:pt x="0" y="140970"/>
                    </a:lnTo>
                    <a:lnTo>
                      <a:pt x="22961" y="140970"/>
                    </a:lnTo>
                    <a:lnTo>
                      <a:pt x="22961" y="77470"/>
                    </a:lnTo>
                    <a:lnTo>
                      <a:pt x="87706" y="77470"/>
                    </a:lnTo>
                    <a:lnTo>
                      <a:pt x="87706" y="140970"/>
                    </a:lnTo>
                    <a:lnTo>
                      <a:pt x="110756" y="140970"/>
                    </a:lnTo>
                    <a:lnTo>
                      <a:pt x="110756" y="77470"/>
                    </a:lnTo>
                    <a:lnTo>
                      <a:pt x="110756" y="58420"/>
                    </a:lnTo>
                    <a:lnTo>
                      <a:pt x="110756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43" name="object 10">
                <a:extLst>
                  <a:ext uri="{FF2B5EF4-FFF2-40B4-BE49-F238E27FC236}">
                    <a16:creationId xmlns:a16="http://schemas.microsoft.com/office/drawing/2014/main" id="{B92EFA39-367F-B051-BFB7-3EF3B5EB3895}"/>
                  </a:ext>
                </a:extLst>
              </p:cNvPr>
              <p:cNvGrpSpPr/>
              <p:nvPr/>
            </p:nvGrpSpPr>
            <p:grpSpPr>
              <a:xfrm>
                <a:off x="2258194" y="567634"/>
                <a:ext cx="198755" cy="144780"/>
                <a:chOff x="2258194" y="567634"/>
                <a:chExt cx="198755" cy="144780"/>
              </a:xfrm>
            </p:grpSpPr>
            <p:pic>
              <p:nvPicPr>
                <p:cNvPr id="62" name="object 11">
                  <a:extLst>
                    <a:ext uri="{FF2B5EF4-FFF2-40B4-BE49-F238E27FC236}">
                      <a16:creationId xmlns:a16="http://schemas.microsoft.com/office/drawing/2014/main" id="{00EC3A01-518E-CB14-E16C-E6EC6BD13900}"/>
                    </a:ext>
                  </a:extLst>
                </p:cNvPr>
                <p:cNvPicPr/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2258194" y="567634"/>
                  <a:ext cx="94424" cy="144373"/>
                </a:xfrm>
                <a:prstGeom prst="rect">
                  <a:avLst/>
                </a:prstGeom>
              </p:spPr>
            </p:pic>
            <p:sp>
              <p:nvSpPr>
                <p:cNvPr id="63" name="object 12">
                  <a:extLst>
                    <a:ext uri="{FF2B5EF4-FFF2-40B4-BE49-F238E27FC236}">
                      <a16:creationId xmlns:a16="http://schemas.microsoft.com/office/drawing/2014/main" id="{D98E8CA6-7957-E712-E244-CA1AC395057E}"/>
                    </a:ext>
                  </a:extLst>
                </p:cNvPr>
                <p:cNvSpPr/>
                <p:nvPr/>
              </p:nvSpPr>
              <p:spPr>
                <a:xfrm>
                  <a:off x="2396689" y="569650"/>
                  <a:ext cx="60325" cy="140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25" h="140970">
                      <a:moveTo>
                        <a:pt x="60134" y="0"/>
                      </a:moveTo>
                      <a:lnTo>
                        <a:pt x="41313" y="0"/>
                      </a:lnTo>
                      <a:lnTo>
                        <a:pt x="0" y="32473"/>
                      </a:lnTo>
                      <a:lnTo>
                        <a:pt x="11341" y="46786"/>
                      </a:lnTo>
                      <a:lnTo>
                        <a:pt x="30350" y="31256"/>
                      </a:lnTo>
                      <a:lnTo>
                        <a:pt x="38328" y="24015"/>
                      </a:lnTo>
                      <a:lnTo>
                        <a:pt x="37995" y="29189"/>
                      </a:lnTo>
                      <a:lnTo>
                        <a:pt x="37614" y="42062"/>
                      </a:lnTo>
                      <a:lnTo>
                        <a:pt x="37566" y="140436"/>
                      </a:lnTo>
                      <a:lnTo>
                        <a:pt x="60134" y="140436"/>
                      </a:lnTo>
                      <a:lnTo>
                        <a:pt x="601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grpSp>
            <p:nvGrpSpPr>
              <p:cNvPr id="44" name="object 13">
                <a:extLst>
                  <a:ext uri="{FF2B5EF4-FFF2-40B4-BE49-F238E27FC236}">
                    <a16:creationId xmlns:a16="http://schemas.microsoft.com/office/drawing/2014/main" id="{871226C1-AC4F-1BF0-4F7A-42AAB1E17F83}"/>
                  </a:ext>
                </a:extLst>
              </p:cNvPr>
              <p:cNvGrpSpPr/>
              <p:nvPr/>
            </p:nvGrpSpPr>
            <p:grpSpPr>
              <a:xfrm>
                <a:off x="2521737" y="569079"/>
                <a:ext cx="371475" cy="141605"/>
                <a:chOff x="2521737" y="569079"/>
                <a:chExt cx="371475" cy="141605"/>
              </a:xfrm>
            </p:grpSpPr>
            <p:sp>
              <p:nvSpPr>
                <p:cNvPr id="59" name="object 14">
                  <a:extLst>
                    <a:ext uri="{FF2B5EF4-FFF2-40B4-BE49-F238E27FC236}">
                      <a16:creationId xmlns:a16="http://schemas.microsoft.com/office/drawing/2014/main" id="{CB8D8FEA-04DD-8810-EFC7-575FE442B397}"/>
                    </a:ext>
                  </a:extLst>
                </p:cNvPr>
                <p:cNvSpPr/>
                <p:nvPr/>
              </p:nvSpPr>
              <p:spPr>
                <a:xfrm>
                  <a:off x="2521737" y="648131"/>
                  <a:ext cx="83185" cy="18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85" h="18415">
                      <a:moveTo>
                        <a:pt x="82613" y="0"/>
                      </a:moveTo>
                      <a:lnTo>
                        <a:pt x="0" y="0"/>
                      </a:lnTo>
                      <a:lnTo>
                        <a:pt x="0" y="18249"/>
                      </a:lnTo>
                      <a:lnTo>
                        <a:pt x="82613" y="18249"/>
                      </a:lnTo>
                      <a:lnTo>
                        <a:pt x="8261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pic>
              <p:nvPicPr>
                <p:cNvPr id="60" name="object 15">
                  <a:extLst>
                    <a:ext uri="{FF2B5EF4-FFF2-40B4-BE49-F238E27FC236}">
                      <a16:creationId xmlns:a16="http://schemas.microsoft.com/office/drawing/2014/main" id="{FE5C6523-55ED-0864-B391-DC97086CEDE3}"/>
                    </a:ext>
                  </a:extLst>
                </p:cNvPr>
                <p:cNvPicPr/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2631894" y="569079"/>
                  <a:ext cx="130060" cy="141008"/>
                </a:xfrm>
                <a:prstGeom prst="rect">
                  <a:avLst/>
                </a:prstGeom>
              </p:spPr>
            </p:pic>
            <p:pic>
              <p:nvPicPr>
                <p:cNvPr id="61" name="object 16">
                  <a:extLst>
                    <a:ext uri="{FF2B5EF4-FFF2-40B4-BE49-F238E27FC236}">
                      <a16:creationId xmlns:a16="http://schemas.microsoft.com/office/drawing/2014/main" id="{1D9EBF96-68D2-B8B4-24D5-529B4F3053DE}"/>
                    </a:ext>
                  </a:extLst>
                </p:cNvPr>
                <p:cNvPicPr/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2800164" y="569657"/>
                  <a:ext cx="92989" cy="140423"/>
                </a:xfrm>
                <a:prstGeom prst="rect">
                  <a:avLst/>
                </a:prstGeom>
              </p:spPr>
            </p:pic>
          </p:grpSp>
          <p:grpSp>
            <p:nvGrpSpPr>
              <p:cNvPr id="45" name="object 17">
                <a:extLst>
                  <a:ext uri="{FF2B5EF4-FFF2-40B4-BE49-F238E27FC236}">
                    <a16:creationId xmlns:a16="http://schemas.microsoft.com/office/drawing/2014/main" id="{5E1137D1-3E52-F502-746A-D3CA188160ED}"/>
                  </a:ext>
                </a:extLst>
              </p:cNvPr>
              <p:cNvGrpSpPr/>
              <p:nvPr/>
            </p:nvGrpSpPr>
            <p:grpSpPr>
              <a:xfrm>
                <a:off x="2940865" y="569650"/>
                <a:ext cx="168910" cy="140970"/>
                <a:chOff x="2940865" y="569650"/>
                <a:chExt cx="168910" cy="140970"/>
              </a:xfrm>
            </p:grpSpPr>
            <p:pic>
              <p:nvPicPr>
                <p:cNvPr id="57" name="object 18">
                  <a:extLst>
                    <a:ext uri="{FF2B5EF4-FFF2-40B4-BE49-F238E27FC236}">
                      <a16:creationId xmlns:a16="http://schemas.microsoft.com/office/drawing/2014/main" id="{FF1DA141-E104-4C1A-C333-8A94F147FF2C}"/>
                    </a:ext>
                  </a:extLst>
                </p:cNvPr>
                <p:cNvPicPr/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2940865" y="569650"/>
                  <a:ext cx="105371" cy="140436"/>
                </a:xfrm>
                <a:prstGeom prst="rect">
                  <a:avLst/>
                </a:prstGeom>
              </p:spPr>
            </p:pic>
            <p:sp>
              <p:nvSpPr>
                <p:cNvPr id="58" name="object 19">
                  <a:extLst>
                    <a:ext uri="{FF2B5EF4-FFF2-40B4-BE49-F238E27FC236}">
                      <a16:creationId xmlns:a16="http://schemas.microsoft.com/office/drawing/2014/main" id="{571DC2C0-5A77-DD8B-C466-DF0DBD3C96AC}"/>
                    </a:ext>
                  </a:extLst>
                </p:cNvPr>
                <p:cNvSpPr/>
                <p:nvPr/>
              </p:nvSpPr>
              <p:spPr>
                <a:xfrm>
                  <a:off x="3086277" y="569658"/>
                  <a:ext cx="23495" cy="140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94" h="140970">
                      <a:moveTo>
                        <a:pt x="22961" y="0"/>
                      </a:moveTo>
                      <a:lnTo>
                        <a:pt x="0" y="0"/>
                      </a:lnTo>
                      <a:lnTo>
                        <a:pt x="0" y="140436"/>
                      </a:lnTo>
                      <a:lnTo>
                        <a:pt x="22961" y="140436"/>
                      </a:lnTo>
                      <a:lnTo>
                        <a:pt x="2296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46" name="object 20">
                <a:extLst>
                  <a:ext uri="{FF2B5EF4-FFF2-40B4-BE49-F238E27FC236}">
                    <a16:creationId xmlns:a16="http://schemas.microsoft.com/office/drawing/2014/main" id="{CF9ED6F8-6F7F-FFC7-767A-32058809DC6E}"/>
                  </a:ext>
                </a:extLst>
              </p:cNvPr>
              <p:cNvSpPr/>
              <p:nvPr/>
            </p:nvSpPr>
            <p:spPr>
              <a:xfrm>
                <a:off x="3165983" y="569124"/>
                <a:ext cx="82550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82550" h="140970">
                    <a:moveTo>
                      <a:pt x="82423" y="121920"/>
                    </a:moveTo>
                    <a:lnTo>
                      <a:pt x="22961" y="121920"/>
                    </a:lnTo>
                    <a:lnTo>
                      <a:pt x="22961" y="0"/>
                    </a:lnTo>
                    <a:lnTo>
                      <a:pt x="0" y="0"/>
                    </a:lnTo>
                    <a:lnTo>
                      <a:pt x="0" y="121920"/>
                    </a:lnTo>
                    <a:lnTo>
                      <a:pt x="0" y="140970"/>
                    </a:lnTo>
                    <a:lnTo>
                      <a:pt x="82423" y="140970"/>
                    </a:lnTo>
                    <a:lnTo>
                      <a:pt x="82423" y="12192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7" name="object 21">
                <a:extLst>
                  <a:ext uri="{FF2B5EF4-FFF2-40B4-BE49-F238E27FC236}">
                    <a16:creationId xmlns:a16="http://schemas.microsoft.com/office/drawing/2014/main" id="{B89DAA1B-C5D4-0FC9-6E4E-0B227D59D730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3352775" y="567634"/>
                <a:ext cx="94424" cy="144373"/>
              </a:xfrm>
              <a:prstGeom prst="rect">
                <a:avLst/>
              </a:prstGeom>
            </p:spPr>
          </p:pic>
          <p:sp>
            <p:nvSpPr>
              <p:cNvPr id="48" name="object 22">
                <a:extLst>
                  <a:ext uri="{FF2B5EF4-FFF2-40B4-BE49-F238E27FC236}">
                    <a16:creationId xmlns:a16="http://schemas.microsoft.com/office/drawing/2014/main" id="{1BD44665-00B5-DFB2-E5B6-D0F1CDE4C67C}"/>
                  </a:ext>
                </a:extLst>
              </p:cNvPr>
              <p:cNvSpPr/>
              <p:nvPr/>
            </p:nvSpPr>
            <p:spPr>
              <a:xfrm>
                <a:off x="3592690" y="561009"/>
                <a:ext cx="17780" cy="195580"/>
              </a:xfrm>
              <a:custGeom>
                <a:avLst/>
                <a:gdLst/>
                <a:ahLst/>
                <a:cxnLst/>
                <a:rect l="l" t="t" r="r" b="b"/>
                <a:pathLst>
                  <a:path w="17779" h="195579">
                    <a:moveTo>
                      <a:pt x="17297" y="0"/>
                    </a:moveTo>
                    <a:lnTo>
                      <a:pt x="0" y="0"/>
                    </a:lnTo>
                    <a:lnTo>
                      <a:pt x="0" y="195287"/>
                    </a:lnTo>
                    <a:lnTo>
                      <a:pt x="17297" y="195287"/>
                    </a:lnTo>
                    <a:lnTo>
                      <a:pt x="17297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49" name="object 23">
                <a:extLst>
                  <a:ext uri="{FF2B5EF4-FFF2-40B4-BE49-F238E27FC236}">
                    <a16:creationId xmlns:a16="http://schemas.microsoft.com/office/drawing/2014/main" id="{7B869B92-70C2-11F5-0355-071A74035FDB}"/>
                  </a:ext>
                </a:extLst>
              </p:cNvPr>
              <p:cNvGrpSpPr/>
              <p:nvPr/>
            </p:nvGrpSpPr>
            <p:grpSpPr>
              <a:xfrm>
                <a:off x="3760272" y="576456"/>
                <a:ext cx="1026160" cy="135890"/>
                <a:chOff x="3760272" y="576456"/>
                <a:chExt cx="1026160" cy="135890"/>
              </a:xfrm>
            </p:grpSpPr>
            <p:sp>
              <p:nvSpPr>
                <p:cNvPr id="50" name="object 24">
                  <a:extLst>
                    <a:ext uri="{FF2B5EF4-FFF2-40B4-BE49-F238E27FC236}">
                      <a16:creationId xmlns:a16="http://schemas.microsoft.com/office/drawing/2014/main" id="{0B80E774-FF46-B766-844F-925D3E1AB141}"/>
                    </a:ext>
                  </a:extLst>
                </p:cNvPr>
                <p:cNvSpPr/>
                <p:nvPr/>
              </p:nvSpPr>
              <p:spPr>
                <a:xfrm>
                  <a:off x="3760267" y="578014"/>
                  <a:ext cx="113030" cy="132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29" h="132079">
                      <a:moveTo>
                        <a:pt x="112763" y="0"/>
                      </a:moveTo>
                      <a:lnTo>
                        <a:pt x="77038" y="0"/>
                      </a:lnTo>
                      <a:lnTo>
                        <a:pt x="77038" y="49530"/>
                      </a:lnTo>
                      <a:lnTo>
                        <a:pt x="35725" y="49530"/>
                      </a:lnTo>
                      <a:lnTo>
                        <a:pt x="35725" y="0"/>
                      </a:lnTo>
                      <a:lnTo>
                        <a:pt x="0" y="0"/>
                      </a:lnTo>
                      <a:lnTo>
                        <a:pt x="0" y="49530"/>
                      </a:lnTo>
                      <a:lnTo>
                        <a:pt x="0" y="78740"/>
                      </a:lnTo>
                      <a:lnTo>
                        <a:pt x="0" y="132080"/>
                      </a:lnTo>
                      <a:lnTo>
                        <a:pt x="35725" y="132080"/>
                      </a:lnTo>
                      <a:lnTo>
                        <a:pt x="35725" y="78740"/>
                      </a:lnTo>
                      <a:lnTo>
                        <a:pt x="77038" y="78740"/>
                      </a:lnTo>
                      <a:lnTo>
                        <a:pt x="77038" y="132080"/>
                      </a:lnTo>
                      <a:lnTo>
                        <a:pt x="112763" y="132080"/>
                      </a:lnTo>
                      <a:lnTo>
                        <a:pt x="112763" y="78740"/>
                      </a:lnTo>
                      <a:lnTo>
                        <a:pt x="112763" y="49530"/>
                      </a:lnTo>
                      <a:lnTo>
                        <a:pt x="1127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pic>
              <p:nvPicPr>
                <p:cNvPr id="51" name="object 25">
                  <a:extLst>
                    <a:ext uri="{FF2B5EF4-FFF2-40B4-BE49-F238E27FC236}">
                      <a16:creationId xmlns:a16="http://schemas.microsoft.com/office/drawing/2014/main" id="{31652613-5E41-8E3F-D274-FFB9113C163F}"/>
                    </a:ext>
                  </a:extLst>
                </p:cNvPr>
                <p:cNvPicPr/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3915048" y="576456"/>
                  <a:ext cx="127965" cy="135432"/>
                </a:xfrm>
                <a:prstGeom prst="rect">
                  <a:avLst/>
                </a:prstGeom>
              </p:spPr>
            </p:pic>
            <p:pic>
              <p:nvPicPr>
                <p:cNvPr id="52" name="object 26">
                  <a:extLst>
                    <a:ext uri="{FF2B5EF4-FFF2-40B4-BE49-F238E27FC236}">
                      <a16:creationId xmlns:a16="http://schemas.microsoft.com/office/drawing/2014/main" id="{833261E1-F09F-E877-0F56-9B995BC5D21D}"/>
                    </a:ext>
                  </a:extLst>
                </p:cNvPr>
                <p:cNvPicPr/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4084473" y="578515"/>
                  <a:ext cx="112585" cy="133375"/>
                </a:xfrm>
                <a:prstGeom prst="rect">
                  <a:avLst/>
                </a:prstGeom>
              </p:spPr>
            </p:pic>
            <p:pic>
              <p:nvPicPr>
                <p:cNvPr id="53" name="object 27">
                  <a:extLst>
                    <a:ext uri="{FF2B5EF4-FFF2-40B4-BE49-F238E27FC236}">
                      <a16:creationId xmlns:a16="http://schemas.microsoft.com/office/drawing/2014/main" id="{A0CD98C3-1C3C-82FF-15A5-ADADCBBCBB47}"/>
                    </a:ext>
                  </a:extLst>
                </p:cNvPr>
                <p:cNvPicPr/>
                <p:nvPr/>
              </p:nvPicPr>
              <p:blipFill>
                <a:blip r:embed="rId16" cstate="print"/>
                <a:stretch>
                  <a:fillRect/>
                </a:stretch>
              </p:blipFill>
              <p:spPr>
                <a:xfrm>
                  <a:off x="4236996" y="576629"/>
                  <a:ext cx="92151" cy="135255"/>
                </a:xfrm>
                <a:prstGeom prst="rect">
                  <a:avLst/>
                </a:prstGeom>
              </p:spPr>
            </p:pic>
            <p:sp>
              <p:nvSpPr>
                <p:cNvPr id="54" name="object 28">
                  <a:extLst>
                    <a:ext uri="{FF2B5EF4-FFF2-40B4-BE49-F238E27FC236}">
                      <a16:creationId xmlns:a16="http://schemas.microsoft.com/office/drawing/2014/main" id="{14E84873-7DD0-91A2-052E-DAC6D367DDDF}"/>
                    </a:ext>
                  </a:extLst>
                </p:cNvPr>
                <p:cNvSpPr/>
                <p:nvPr/>
              </p:nvSpPr>
              <p:spPr>
                <a:xfrm>
                  <a:off x="4358284" y="578014"/>
                  <a:ext cx="100330" cy="132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329" h="132079">
                      <a:moveTo>
                        <a:pt x="99720" y="0"/>
                      </a:moveTo>
                      <a:lnTo>
                        <a:pt x="0" y="0"/>
                      </a:lnTo>
                      <a:lnTo>
                        <a:pt x="0" y="29210"/>
                      </a:lnTo>
                      <a:lnTo>
                        <a:pt x="32131" y="29210"/>
                      </a:lnTo>
                      <a:lnTo>
                        <a:pt x="32131" y="132080"/>
                      </a:lnTo>
                      <a:lnTo>
                        <a:pt x="67678" y="132080"/>
                      </a:lnTo>
                      <a:lnTo>
                        <a:pt x="67678" y="29210"/>
                      </a:lnTo>
                      <a:lnTo>
                        <a:pt x="99720" y="29210"/>
                      </a:lnTo>
                      <a:lnTo>
                        <a:pt x="9972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pic>
              <p:nvPicPr>
                <p:cNvPr id="55" name="object 29">
                  <a:extLst>
                    <a:ext uri="{FF2B5EF4-FFF2-40B4-BE49-F238E27FC236}">
                      <a16:creationId xmlns:a16="http://schemas.microsoft.com/office/drawing/2014/main" id="{9701E158-446A-BCF6-43D3-74A90FB33D5B}"/>
                    </a:ext>
                  </a:extLst>
                </p:cNvPr>
                <p:cNvPicPr/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4490389" y="576456"/>
                  <a:ext cx="127965" cy="135432"/>
                </a:xfrm>
                <a:prstGeom prst="rect">
                  <a:avLst/>
                </a:prstGeom>
              </p:spPr>
            </p:pic>
            <p:pic>
              <p:nvPicPr>
                <p:cNvPr id="56" name="object 30">
                  <a:extLst>
                    <a:ext uri="{FF2B5EF4-FFF2-40B4-BE49-F238E27FC236}">
                      <a16:creationId xmlns:a16="http://schemas.microsoft.com/office/drawing/2014/main" id="{FE27FB6E-855A-B480-7CC2-CA1CB32A49A6}"/>
                    </a:ext>
                  </a:extLst>
                </p:cNvPr>
                <p:cNvPicPr/>
                <p:nvPr/>
              </p:nvPicPr>
              <p:blipFill>
                <a:blip r:embed="rId18" cstate="print"/>
                <a:stretch>
                  <a:fillRect/>
                </a:stretch>
              </p:blipFill>
              <p:spPr>
                <a:xfrm>
                  <a:off x="4660536" y="578515"/>
                  <a:ext cx="125272" cy="131572"/>
                </a:xfrm>
                <a:prstGeom prst="rect">
                  <a:avLst/>
                </a:prstGeom>
              </p:spPr>
            </p:pic>
          </p:grpSp>
        </p:grpSp>
        <p:pic>
          <p:nvPicPr>
            <p:cNvPr id="68" name="Picture 67" descr="A green and black outline of a state&#10;&#10;Description automatically generated">
              <a:extLst>
                <a:ext uri="{FF2B5EF4-FFF2-40B4-BE49-F238E27FC236}">
                  <a16:creationId xmlns:a16="http://schemas.microsoft.com/office/drawing/2014/main" id="{F8FC7BE9-064C-9129-8031-7A2A50684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4095" y="5872819"/>
              <a:ext cx="762000" cy="7239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BB46B-3698-3B9E-F1EF-36F5973BE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3EAA5DB6-6077-52AF-702E-594A8D6C1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4"/>
            <a:ext cx="12192000" cy="6858001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7A26FAF5-E205-52E3-1F7F-F040A8AA5E10}"/>
              </a:ext>
            </a:extLst>
          </p:cNvPr>
          <p:cNvSpPr/>
          <p:nvPr/>
        </p:nvSpPr>
        <p:spPr>
          <a:xfrm>
            <a:off x="407544" y="320914"/>
            <a:ext cx="758190" cy="726440"/>
          </a:xfrm>
          <a:custGeom>
            <a:avLst/>
            <a:gdLst/>
            <a:ahLst/>
            <a:cxnLst/>
            <a:rect l="l" t="t" r="r" b="b"/>
            <a:pathLst>
              <a:path w="758190" h="726440">
                <a:moveTo>
                  <a:pt x="529283" y="607059"/>
                </a:moveTo>
                <a:lnTo>
                  <a:pt x="411453" y="607059"/>
                </a:lnTo>
                <a:lnTo>
                  <a:pt x="412519" y="614679"/>
                </a:lnTo>
                <a:lnTo>
                  <a:pt x="414474" y="627379"/>
                </a:lnTo>
                <a:lnTo>
                  <a:pt x="416288" y="640079"/>
                </a:lnTo>
                <a:lnTo>
                  <a:pt x="419717" y="651509"/>
                </a:lnTo>
                <a:lnTo>
                  <a:pt x="426515" y="661669"/>
                </a:lnTo>
                <a:lnTo>
                  <a:pt x="431259" y="670559"/>
                </a:lnTo>
                <a:lnTo>
                  <a:pt x="434249" y="679449"/>
                </a:lnTo>
                <a:lnTo>
                  <a:pt x="438105" y="687069"/>
                </a:lnTo>
                <a:lnTo>
                  <a:pt x="445450" y="692149"/>
                </a:lnTo>
                <a:lnTo>
                  <a:pt x="462554" y="698499"/>
                </a:lnTo>
                <a:lnTo>
                  <a:pt x="479053" y="706119"/>
                </a:lnTo>
                <a:lnTo>
                  <a:pt x="495855" y="712469"/>
                </a:lnTo>
                <a:lnTo>
                  <a:pt x="513865" y="713739"/>
                </a:lnTo>
                <a:lnTo>
                  <a:pt x="529525" y="716279"/>
                </a:lnTo>
                <a:lnTo>
                  <a:pt x="538730" y="723899"/>
                </a:lnTo>
                <a:lnTo>
                  <a:pt x="546314" y="726439"/>
                </a:lnTo>
                <a:lnTo>
                  <a:pt x="557109" y="718819"/>
                </a:lnTo>
                <a:lnTo>
                  <a:pt x="558947" y="715009"/>
                </a:lnTo>
                <a:lnTo>
                  <a:pt x="554643" y="704849"/>
                </a:lnTo>
                <a:lnTo>
                  <a:pt x="548413" y="694689"/>
                </a:lnTo>
                <a:lnTo>
                  <a:pt x="544472" y="687069"/>
                </a:lnTo>
                <a:lnTo>
                  <a:pt x="540408" y="681989"/>
                </a:lnTo>
                <a:lnTo>
                  <a:pt x="545603" y="674369"/>
                </a:lnTo>
                <a:lnTo>
                  <a:pt x="541869" y="668019"/>
                </a:lnTo>
                <a:lnTo>
                  <a:pt x="540147" y="662939"/>
                </a:lnTo>
                <a:lnTo>
                  <a:pt x="536962" y="657859"/>
                </a:lnTo>
                <a:lnTo>
                  <a:pt x="534970" y="651509"/>
                </a:lnTo>
                <a:lnTo>
                  <a:pt x="536827" y="646429"/>
                </a:lnTo>
                <a:lnTo>
                  <a:pt x="540202" y="631189"/>
                </a:lnTo>
                <a:lnTo>
                  <a:pt x="536344" y="629919"/>
                </a:lnTo>
                <a:lnTo>
                  <a:pt x="528858" y="629919"/>
                </a:lnTo>
                <a:lnTo>
                  <a:pt x="521346" y="619759"/>
                </a:lnTo>
                <a:lnTo>
                  <a:pt x="532647" y="619759"/>
                </a:lnTo>
                <a:lnTo>
                  <a:pt x="532720" y="618489"/>
                </a:lnTo>
                <a:lnTo>
                  <a:pt x="528153" y="610869"/>
                </a:lnTo>
                <a:lnTo>
                  <a:pt x="529283" y="607059"/>
                </a:lnTo>
                <a:close/>
              </a:path>
              <a:path w="758190" h="726440">
                <a:moveTo>
                  <a:pt x="532647" y="619759"/>
                </a:moveTo>
                <a:lnTo>
                  <a:pt x="521346" y="619759"/>
                </a:lnTo>
                <a:lnTo>
                  <a:pt x="528187" y="624839"/>
                </a:lnTo>
                <a:lnTo>
                  <a:pt x="532355" y="624839"/>
                </a:lnTo>
                <a:lnTo>
                  <a:pt x="532647" y="619759"/>
                </a:lnTo>
                <a:close/>
              </a:path>
              <a:path w="758190" h="726440">
                <a:moveTo>
                  <a:pt x="547687" y="607059"/>
                </a:moveTo>
                <a:lnTo>
                  <a:pt x="529283" y="607059"/>
                </a:lnTo>
                <a:lnTo>
                  <a:pt x="538580" y="619759"/>
                </a:lnTo>
                <a:lnTo>
                  <a:pt x="538698" y="622299"/>
                </a:lnTo>
                <a:lnTo>
                  <a:pt x="538757" y="623569"/>
                </a:lnTo>
                <a:lnTo>
                  <a:pt x="542254" y="622299"/>
                </a:lnTo>
                <a:lnTo>
                  <a:pt x="546222" y="613409"/>
                </a:lnTo>
                <a:lnTo>
                  <a:pt x="547687" y="607059"/>
                </a:lnTo>
                <a:close/>
              </a:path>
              <a:path w="758190" h="726440">
                <a:moveTo>
                  <a:pt x="388750" y="458469"/>
                </a:moveTo>
                <a:lnTo>
                  <a:pt x="242962" y="458469"/>
                </a:lnTo>
                <a:lnTo>
                  <a:pt x="245895" y="459739"/>
                </a:lnTo>
                <a:lnTo>
                  <a:pt x="260426" y="463549"/>
                </a:lnTo>
                <a:lnTo>
                  <a:pt x="290512" y="466089"/>
                </a:lnTo>
                <a:lnTo>
                  <a:pt x="303185" y="474979"/>
                </a:lnTo>
                <a:lnTo>
                  <a:pt x="310391" y="483869"/>
                </a:lnTo>
                <a:lnTo>
                  <a:pt x="319943" y="492759"/>
                </a:lnTo>
                <a:lnTo>
                  <a:pt x="329942" y="500379"/>
                </a:lnTo>
                <a:lnTo>
                  <a:pt x="338491" y="510539"/>
                </a:lnTo>
                <a:lnTo>
                  <a:pt x="346079" y="525779"/>
                </a:lnTo>
                <a:lnTo>
                  <a:pt x="353264" y="541019"/>
                </a:lnTo>
                <a:lnTo>
                  <a:pt x="360512" y="556259"/>
                </a:lnTo>
                <a:lnTo>
                  <a:pt x="368285" y="571499"/>
                </a:lnTo>
                <a:lnTo>
                  <a:pt x="377399" y="577849"/>
                </a:lnTo>
                <a:lnTo>
                  <a:pt x="383562" y="586739"/>
                </a:lnTo>
                <a:lnTo>
                  <a:pt x="389179" y="596899"/>
                </a:lnTo>
                <a:lnTo>
                  <a:pt x="396657" y="604519"/>
                </a:lnTo>
                <a:lnTo>
                  <a:pt x="400569" y="610869"/>
                </a:lnTo>
                <a:lnTo>
                  <a:pt x="411453" y="607059"/>
                </a:lnTo>
                <a:lnTo>
                  <a:pt x="547687" y="607059"/>
                </a:lnTo>
                <a:lnTo>
                  <a:pt x="548566" y="603249"/>
                </a:lnTo>
                <a:lnTo>
                  <a:pt x="547190" y="596899"/>
                </a:lnTo>
                <a:lnTo>
                  <a:pt x="544041" y="593089"/>
                </a:lnTo>
                <a:lnTo>
                  <a:pt x="535036" y="593089"/>
                </a:lnTo>
                <a:lnTo>
                  <a:pt x="534058" y="590549"/>
                </a:lnTo>
                <a:lnTo>
                  <a:pt x="538745" y="585469"/>
                </a:lnTo>
                <a:lnTo>
                  <a:pt x="557733" y="585469"/>
                </a:lnTo>
                <a:lnTo>
                  <a:pt x="558699" y="584199"/>
                </a:lnTo>
                <a:lnTo>
                  <a:pt x="561721" y="577849"/>
                </a:lnTo>
                <a:lnTo>
                  <a:pt x="563253" y="572769"/>
                </a:lnTo>
                <a:lnTo>
                  <a:pt x="554634" y="572769"/>
                </a:lnTo>
                <a:lnTo>
                  <a:pt x="557312" y="566419"/>
                </a:lnTo>
                <a:lnTo>
                  <a:pt x="560822" y="565149"/>
                </a:lnTo>
                <a:lnTo>
                  <a:pt x="572161" y="565149"/>
                </a:lnTo>
                <a:lnTo>
                  <a:pt x="574658" y="563879"/>
                </a:lnTo>
                <a:lnTo>
                  <a:pt x="576767" y="560069"/>
                </a:lnTo>
                <a:lnTo>
                  <a:pt x="577292" y="556259"/>
                </a:lnTo>
                <a:lnTo>
                  <a:pt x="580032" y="551179"/>
                </a:lnTo>
                <a:lnTo>
                  <a:pt x="591039" y="551179"/>
                </a:lnTo>
                <a:lnTo>
                  <a:pt x="592918" y="549909"/>
                </a:lnTo>
                <a:lnTo>
                  <a:pt x="597990" y="546099"/>
                </a:lnTo>
                <a:lnTo>
                  <a:pt x="596108" y="541019"/>
                </a:lnTo>
                <a:lnTo>
                  <a:pt x="589387" y="537209"/>
                </a:lnTo>
                <a:lnTo>
                  <a:pt x="584279" y="533399"/>
                </a:lnTo>
                <a:lnTo>
                  <a:pt x="587233" y="525779"/>
                </a:lnTo>
                <a:lnTo>
                  <a:pt x="637564" y="525779"/>
                </a:lnTo>
                <a:lnTo>
                  <a:pt x="645285" y="521969"/>
                </a:lnTo>
                <a:lnTo>
                  <a:pt x="653835" y="516889"/>
                </a:lnTo>
                <a:lnTo>
                  <a:pt x="662786" y="510539"/>
                </a:lnTo>
                <a:lnTo>
                  <a:pt x="669488" y="502919"/>
                </a:lnTo>
                <a:lnTo>
                  <a:pt x="671295" y="494029"/>
                </a:lnTo>
                <a:lnTo>
                  <a:pt x="668285" y="490219"/>
                </a:lnTo>
                <a:lnTo>
                  <a:pt x="677596" y="490219"/>
                </a:lnTo>
                <a:lnTo>
                  <a:pt x="678622" y="485139"/>
                </a:lnTo>
                <a:lnTo>
                  <a:pt x="690522" y="483869"/>
                </a:lnTo>
                <a:lnTo>
                  <a:pt x="687383" y="478789"/>
                </a:lnTo>
                <a:lnTo>
                  <a:pt x="391031" y="478789"/>
                </a:lnTo>
                <a:lnTo>
                  <a:pt x="383830" y="473709"/>
                </a:lnTo>
                <a:lnTo>
                  <a:pt x="388750" y="458469"/>
                </a:lnTo>
                <a:close/>
              </a:path>
              <a:path w="758190" h="726440">
                <a:moveTo>
                  <a:pt x="557733" y="585469"/>
                </a:moveTo>
                <a:lnTo>
                  <a:pt x="538745" y="585469"/>
                </a:lnTo>
                <a:lnTo>
                  <a:pt x="543215" y="591819"/>
                </a:lnTo>
                <a:lnTo>
                  <a:pt x="546593" y="589279"/>
                </a:lnTo>
                <a:lnTo>
                  <a:pt x="547990" y="586739"/>
                </a:lnTo>
                <a:lnTo>
                  <a:pt x="556768" y="586739"/>
                </a:lnTo>
                <a:lnTo>
                  <a:pt x="557733" y="585469"/>
                </a:lnTo>
                <a:close/>
              </a:path>
              <a:path w="758190" h="726440">
                <a:moveTo>
                  <a:pt x="556768" y="586739"/>
                </a:moveTo>
                <a:lnTo>
                  <a:pt x="548968" y="586739"/>
                </a:lnTo>
                <a:lnTo>
                  <a:pt x="550391" y="589279"/>
                </a:lnTo>
                <a:lnTo>
                  <a:pt x="554836" y="589279"/>
                </a:lnTo>
                <a:lnTo>
                  <a:pt x="556768" y="586739"/>
                </a:lnTo>
                <a:close/>
              </a:path>
              <a:path w="758190" h="726440">
                <a:moveTo>
                  <a:pt x="563637" y="571499"/>
                </a:moveTo>
                <a:lnTo>
                  <a:pt x="560150" y="571499"/>
                </a:lnTo>
                <a:lnTo>
                  <a:pt x="556364" y="572769"/>
                </a:lnTo>
                <a:lnTo>
                  <a:pt x="563253" y="572769"/>
                </a:lnTo>
                <a:lnTo>
                  <a:pt x="563637" y="571499"/>
                </a:lnTo>
                <a:close/>
              </a:path>
              <a:path w="758190" h="726440">
                <a:moveTo>
                  <a:pt x="572161" y="565149"/>
                </a:moveTo>
                <a:lnTo>
                  <a:pt x="560822" y="565149"/>
                </a:lnTo>
                <a:lnTo>
                  <a:pt x="562968" y="567689"/>
                </a:lnTo>
                <a:lnTo>
                  <a:pt x="564750" y="568959"/>
                </a:lnTo>
                <a:lnTo>
                  <a:pt x="567167" y="567689"/>
                </a:lnTo>
                <a:lnTo>
                  <a:pt x="572161" y="565149"/>
                </a:lnTo>
                <a:close/>
              </a:path>
              <a:path w="758190" h="726440">
                <a:moveTo>
                  <a:pt x="591039" y="551179"/>
                </a:moveTo>
                <a:lnTo>
                  <a:pt x="580032" y="551179"/>
                </a:lnTo>
                <a:lnTo>
                  <a:pt x="582511" y="556259"/>
                </a:lnTo>
                <a:lnTo>
                  <a:pt x="587282" y="553719"/>
                </a:lnTo>
                <a:lnTo>
                  <a:pt x="591039" y="551179"/>
                </a:lnTo>
                <a:close/>
              </a:path>
              <a:path w="758190" h="726440">
                <a:moveTo>
                  <a:pt x="634126" y="527049"/>
                </a:moveTo>
                <a:lnTo>
                  <a:pt x="597000" y="527049"/>
                </a:lnTo>
                <a:lnTo>
                  <a:pt x="598358" y="530859"/>
                </a:lnTo>
                <a:lnTo>
                  <a:pt x="599514" y="539749"/>
                </a:lnTo>
                <a:lnTo>
                  <a:pt x="605280" y="530859"/>
                </a:lnTo>
                <a:lnTo>
                  <a:pt x="609230" y="528319"/>
                </a:lnTo>
                <a:lnTo>
                  <a:pt x="630688" y="528319"/>
                </a:lnTo>
                <a:lnTo>
                  <a:pt x="634126" y="527049"/>
                </a:lnTo>
                <a:close/>
              </a:path>
              <a:path w="758190" h="726440">
                <a:moveTo>
                  <a:pt x="630688" y="528319"/>
                </a:moveTo>
                <a:lnTo>
                  <a:pt x="609230" y="528319"/>
                </a:lnTo>
                <a:lnTo>
                  <a:pt x="610647" y="529589"/>
                </a:lnTo>
                <a:lnTo>
                  <a:pt x="609869" y="534669"/>
                </a:lnTo>
                <a:lnTo>
                  <a:pt x="610614" y="538479"/>
                </a:lnTo>
                <a:lnTo>
                  <a:pt x="616596" y="535939"/>
                </a:lnTo>
                <a:lnTo>
                  <a:pt x="623938" y="532129"/>
                </a:lnTo>
                <a:lnTo>
                  <a:pt x="630688" y="528319"/>
                </a:lnTo>
                <a:close/>
              </a:path>
              <a:path w="758190" h="726440">
                <a:moveTo>
                  <a:pt x="637564" y="525779"/>
                </a:moveTo>
                <a:lnTo>
                  <a:pt x="587233" y="525779"/>
                </a:lnTo>
                <a:lnTo>
                  <a:pt x="590518" y="534669"/>
                </a:lnTo>
                <a:lnTo>
                  <a:pt x="592789" y="535939"/>
                </a:lnTo>
                <a:lnTo>
                  <a:pt x="595641" y="533399"/>
                </a:lnTo>
                <a:lnTo>
                  <a:pt x="596034" y="533399"/>
                </a:lnTo>
                <a:lnTo>
                  <a:pt x="597000" y="527049"/>
                </a:lnTo>
                <a:lnTo>
                  <a:pt x="634126" y="527049"/>
                </a:lnTo>
                <a:lnTo>
                  <a:pt x="637564" y="525779"/>
                </a:lnTo>
                <a:close/>
              </a:path>
              <a:path w="758190" h="726440">
                <a:moveTo>
                  <a:pt x="383322" y="0"/>
                </a:moveTo>
                <a:lnTo>
                  <a:pt x="200594" y="0"/>
                </a:lnTo>
                <a:lnTo>
                  <a:pt x="200364" y="31749"/>
                </a:lnTo>
                <a:lnTo>
                  <a:pt x="200412" y="146049"/>
                </a:lnTo>
                <a:lnTo>
                  <a:pt x="200537" y="184149"/>
                </a:lnTo>
                <a:lnTo>
                  <a:pt x="200660" y="217169"/>
                </a:lnTo>
                <a:lnTo>
                  <a:pt x="200777" y="295909"/>
                </a:lnTo>
                <a:lnTo>
                  <a:pt x="200899" y="306069"/>
                </a:lnTo>
                <a:lnTo>
                  <a:pt x="4189" y="306069"/>
                </a:lnTo>
                <a:lnTo>
                  <a:pt x="205" y="308609"/>
                </a:lnTo>
                <a:lnTo>
                  <a:pt x="51" y="312419"/>
                </a:lnTo>
                <a:lnTo>
                  <a:pt x="0" y="313689"/>
                </a:lnTo>
                <a:lnTo>
                  <a:pt x="3587" y="318769"/>
                </a:lnTo>
                <a:lnTo>
                  <a:pt x="10983" y="325119"/>
                </a:lnTo>
                <a:lnTo>
                  <a:pt x="14416" y="334009"/>
                </a:lnTo>
                <a:lnTo>
                  <a:pt x="18100" y="341629"/>
                </a:lnTo>
                <a:lnTo>
                  <a:pt x="23087" y="346709"/>
                </a:lnTo>
                <a:lnTo>
                  <a:pt x="30427" y="347979"/>
                </a:lnTo>
                <a:lnTo>
                  <a:pt x="43067" y="363219"/>
                </a:lnTo>
                <a:lnTo>
                  <a:pt x="57581" y="378459"/>
                </a:lnTo>
                <a:lnTo>
                  <a:pt x="73299" y="391159"/>
                </a:lnTo>
                <a:lnTo>
                  <a:pt x="89546" y="403859"/>
                </a:lnTo>
                <a:lnTo>
                  <a:pt x="92175" y="403859"/>
                </a:lnTo>
                <a:lnTo>
                  <a:pt x="92162" y="405129"/>
                </a:lnTo>
                <a:lnTo>
                  <a:pt x="91171" y="407669"/>
                </a:lnTo>
                <a:lnTo>
                  <a:pt x="91461" y="414019"/>
                </a:lnTo>
                <a:lnTo>
                  <a:pt x="94262" y="420369"/>
                </a:lnTo>
                <a:lnTo>
                  <a:pt x="97985" y="425449"/>
                </a:lnTo>
                <a:lnTo>
                  <a:pt x="101039" y="431799"/>
                </a:lnTo>
                <a:lnTo>
                  <a:pt x="111186" y="468629"/>
                </a:lnTo>
                <a:lnTo>
                  <a:pt x="120189" y="472439"/>
                </a:lnTo>
                <a:lnTo>
                  <a:pt x="126941" y="478789"/>
                </a:lnTo>
                <a:lnTo>
                  <a:pt x="133178" y="486409"/>
                </a:lnTo>
                <a:lnTo>
                  <a:pt x="140638" y="494029"/>
                </a:lnTo>
                <a:lnTo>
                  <a:pt x="151121" y="496569"/>
                </a:lnTo>
                <a:lnTo>
                  <a:pt x="161074" y="501649"/>
                </a:lnTo>
                <a:lnTo>
                  <a:pt x="170629" y="507999"/>
                </a:lnTo>
                <a:lnTo>
                  <a:pt x="179919" y="514349"/>
                </a:lnTo>
                <a:lnTo>
                  <a:pt x="188221" y="518159"/>
                </a:lnTo>
                <a:lnTo>
                  <a:pt x="193719" y="518159"/>
                </a:lnTo>
                <a:lnTo>
                  <a:pt x="197762" y="514349"/>
                </a:lnTo>
                <a:lnTo>
                  <a:pt x="201699" y="506729"/>
                </a:lnTo>
                <a:lnTo>
                  <a:pt x="208350" y="499109"/>
                </a:lnTo>
                <a:lnTo>
                  <a:pt x="212518" y="488949"/>
                </a:lnTo>
                <a:lnTo>
                  <a:pt x="215903" y="478789"/>
                </a:lnTo>
                <a:lnTo>
                  <a:pt x="220203" y="468629"/>
                </a:lnTo>
                <a:lnTo>
                  <a:pt x="224691" y="466089"/>
                </a:lnTo>
                <a:lnTo>
                  <a:pt x="236600" y="466089"/>
                </a:lnTo>
                <a:lnTo>
                  <a:pt x="241095" y="464819"/>
                </a:lnTo>
                <a:lnTo>
                  <a:pt x="242962" y="458469"/>
                </a:lnTo>
                <a:lnTo>
                  <a:pt x="388750" y="458469"/>
                </a:lnTo>
                <a:lnTo>
                  <a:pt x="410068" y="392429"/>
                </a:lnTo>
                <a:lnTo>
                  <a:pt x="409243" y="389889"/>
                </a:lnTo>
                <a:lnTo>
                  <a:pt x="340561" y="340359"/>
                </a:lnTo>
                <a:lnTo>
                  <a:pt x="343317" y="331469"/>
                </a:lnTo>
                <a:lnTo>
                  <a:pt x="428204" y="331469"/>
                </a:lnTo>
                <a:lnTo>
                  <a:pt x="430363" y="330199"/>
                </a:lnTo>
                <a:lnTo>
                  <a:pt x="456588" y="248919"/>
                </a:lnTo>
                <a:lnTo>
                  <a:pt x="719525" y="248919"/>
                </a:lnTo>
                <a:lnTo>
                  <a:pt x="719202" y="243839"/>
                </a:lnTo>
                <a:lnTo>
                  <a:pt x="717633" y="217169"/>
                </a:lnTo>
                <a:lnTo>
                  <a:pt x="714424" y="191769"/>
                </a:lnTo>
                <a:lnTo>
                  <a:pt x="712751" y="190499"/>
                </a:lnTo>
                <a:lnTo>
                  <a:pt x="537056" y="190499"/>
                </a:lnTo>
                <a:lnTo>
                  <a:pt x="535049" y="181609"/>
                </a:lnTo>
                <a:lnTo>
                  <a:pt x="500695" y="181609"/>
                </a:lnTo>
                <a:lnTo>
                  <a:pt x="494942" y="179069"/>
                </a:lnTo>
                <a:lnTo>
                  <a:pt x="491996" y="177799"/>
                </a:lnTo>
                <a:lnTo>
                  <a:pt x="492758" y="175259"/>
                </a:lnTo>
                <a:lnTo>
                  <a:pt x="492656" y="173989"/>
                </a:lnTo>
                <a:lnTo>
                  <a:pt x="492555" y="172719"/>
                </a:lnTo>
                <a:lnTo>
                  <a:pt x="483004" y="172719"/>
                </a:lnTo>
                <a:lnTo>
                  <a:pt x="483811" y="168909"/>
                </a:lnTo>
                <a:lnTo>
                  <a:pt x="466113" y="168909"/>
                </a:lnTo>
                <a:lnTo>
                  <a:pt x="461554" y="166369"/>
                </a:lnTo>
                <a:lnTo>
                  <a:pt x="456726" y="162559"/>
                </a:lnTo>
                <a:lnTo>
                  <a:pt x="440228" y="162559"/>
                </a:lnTo>
                <a:lnTo>
                  <a:pt x="437913" y="161289"/>
                </a:lnTo>
                <a:lnTo>
                  <a:pt x="421435" y="161289"/>
                </a:lnTo>
                <a:lnTo>
                  <a:pt x="420838" y="154939"/>
                </a:lnTo>
                <a:lnTo>
                  <a:pt x="420132" y="151129"/>
                </a:lnTo>
                <a:lnTo>
                  <a:pt x="416688" y="146049"/>
                </a:lnTo>
                <a:lnTo>
                  <a:pt x="401565" y="146049"/>
                </a:lnTo>
                <a:lnTo>
                  <a:pt x="393341" y="144779"/>
                </a:lnTo>
                <a:lnTo>
                  <a:pt x="387248" y="140969"/>
                </a:lnTo>
                <a:lnTo>
                  <a:pt x="384897" y="134619"/>
                </a:lnTo>
                <a:lnTo>
                  <a:pt x="384881" y="69849"/>
                </a:lnTo>
                <a:lnTo>
                  <a:pt x="384372" y="31749"/>
                </a:lnTo>
                <a:lnTo>
                  <a:pt x="383322" y="0"/>
                </a:lnTo>
                <a:close/>
              </a:path>
              <a:path w="758190" h="726440">
                <a:moveTo>
                  <a:pt x="677596" y="490219"/>
                </a:moveTo>
                <a:lnTo>
                  <a:pt x="668285" y="490219"/>
                </a:lnTo>
                <a:lnTo>
                  <a:pt x="676743" y="495299"/>
                </a:lnTo>
                <a:lnTo>
                  <a:pt x="677340" y="491489"/>
                </a:lnTo>
                <a:lnTo>
                  <a:pt x="677596" y="490219"/>
                </a:lnTo>
                <a:close/>
              </a:path>
              <a:path w="758190" h="726440">
                <a:moveTo>
                  <a:pt x="462367" y="427989"/>
                </a:moveTo>
                <a:lnTo>
                  <a:pt x="459700" y="427989"/>
                </a:lnTo>
                <a:lnTo>
                  <a:pt x="391031" y="478789"/>
                </a:lnTo>
                <a:lnTo>
                  <a:pt x="531048" y="478789"/>
                </a:lnTo>
                <a:lnTo>
                  <a:pt x="462367" y="427989"/>
                </a:lnTo>
                <a:close/>
              </a:path>
              <a:path w="758190" h="726440">
                <a:moveTo>
                  <a:pt x="719525" y="248919"/>
                </a:moveTo>
                <a:lnTo>
                  <a:pt x="465478" y="248919"/>
                </a:lnTo>
                <a:lnTo>
                  <a:pt x="491717" y="330199"/>
                </a:lnTo>
                <a:lnTo>
                  <a:pt x="493863" y="331469"/>
                </a:lnTo>
                <a:lnTo>
                  <a:pt x="578762" y="331469"/>
                </a:lnTo>
                <a:lnTo>
                  <a:pt x="581506" y="340359"/>
                </a:lnTo>
                <a:lnTo>
                  <a:pt x="512824" y="389889"/>
                </a:lnTo>
                <a:lnTo>
                  <a:pt x="511998" y="392429"/>
                </a:lnTo>
                <a:lnTo>
                  <a:pt x="538237" y="473709"/>
                </a:lnTo>
                <a:lnTo>
                  <a:pt x="531048" y="478789"/>
                </a:lnTo>
                <a:lnTo>
                  <a:pt x="687383" y="478789"/>
                </a:lnTo>
                <a:lnTo>
                  <a:pt x="686598" y="477519"/>
                </a:lnTo>
                <a:lnTo>
                  <a:pt x="685049" y="476249"/>
                </a:lnTo>
                <a:lnTo>
                  <a:pt x="681886" y="473709"/>
                </a:lnTo>
                <a:lnTo>
                  <a:pt x="684363" y="472439"/>
                </a:lnTo>
                <a:lnTo>
                  <a:pt x="687239" y="468629"/>
                </a:lnTo>
                <a:lnTo>
                  <a:pt x="676730" y="468629"/>
                </a:lnTo>
                <a:lnTo>
                  <a:pt x="680426" y="463549"/>
                </a:lnTo>
                <a:lnTo>
                  <a:pt x="682471" y="458469"/>
                </a:lnTo>
                <a:lnTo>
                  <a:pt x="674673" y="457199"/>
                </a:lnTo>
                <a:lnTo>
                  <a:pt x="673276" y="453389"/>
                </a:lnTo>
                <a:lnTo>
                  <a:pt x="688229" y="453389"/>
                </a:lnTo>
                <a:lnTo>
                  <a:pt x="688841" y="452119"/>
                </a:lnTo>
                <a:lnTo>
                  <a:pt x="692591" y="450849"/>
                </a:lnTo>
                <a:lnTo>
                  <a:pt x="745343" y="450849"/>
                </a:lnTo>
                <a:lnTo>
                  <a:pt x="745925" y="449579"/>
                </a:lnTo>
                <a:lnTo>
                  <a:pt x="743570" y="444499"/>
                </a:lnTo>
                <a:lnTo>
                  <a:pt x="743187" y="438149"/>
                </a:lnTo>
                <a:lnTo>
                  <a:pt x="750847" y="429259"/>
                </a:lnTo>
                <a:lnTo>
                  <a:pt x="752270" y="422909"/>
                </a:lnTo>
                <a:lnTo>
                  <a:pt x="755724" y="414019"/>
                </a:lnTo>
                <a:lnTo>
                  <a:pt x="746237" y="405129"/>
                </a:lnTo>
                <a:lnTo>
                  <a:pt x="755026" y="398779"/>
                </a:lnTo>
                <a:lnTo>
                  <a:pt x="750809" y="394969"/>
                </a:lnTo>
                <a:lnTo>
                  <a:pt x="752700" y="382269"/>
                </a:lnTo>
                <a:lnTo>
                  <a:pt x="756504" y="368299"/>
                </a:lnTo>
                <a:lnTo>
                  <a:pt x="758162" y="355599"/>
                </a:lnTo>
                <a:lnTo>
                  <a:pt x="754265" y="347979"/>
                </a:lnTo>
                <a:lnTo>
                  <a:pt x="745691" y="347979"/>
                </a:lnTo>
                <a:lnTo>
                  <a:pt x="743570" y="344169"/>
                </a:lnTo>
                <a:lnTo>
                  <a:pt x="748282" y="336549"/>
                </a:lnTo>
                <a:lnTo>
                  <a:pt x="741322" y="331469"/>
                </a:lnTo>
                <a:lnTo>
                  <a:pt x="740649" y="326389"/>
                </a:lnTo>
                <a:lnTo>
                  <a:pt x="737843" y="318769"/>
                </a:lnTo>
                <a:lnTo>
                  <a:pt x="735294" y="312419"/>
                </a:lnTo>
                <a:lnTo>
                  <a:pt x="732221" y="307339"/>
                </a:lnTo>
                <a:lnTo>
                  <a:pt x="728622" y="302259"/>
                </a:lnTo>
                <a:lnTo>
                  <a:pt x="724495" y="295909"/>
                </a:lnTo>
                <a:lnTo>
                  <a:pt x="720900" y="270509"/>
                </a:lnTo>
                <a:lnTo>
                  <a:pt x="719525" y="248919"/>
                </a:lnTo>
                <a:close/>
              </a:path>
              <a:path w="758190" h="726440">
                <a:moveTo>
                  <a:pt x="717627" y="463549"/>
                </a:moveTo>
                <a:lnTo>
                  <a:pt x="705889" y="463549"/>
                </a:lnTo>
                <a:lnTo>
                  <a:pt x="703743" y="466089"/>
                </a:lnTo>
                <a:lnTo>
                  <a:pt x="697383" y="471169"/>
                </a:lnTo>
                <a:lnTo>
                  <a:pt x="693677" y="474979"/>
                </a:lnTo>
                <a:lnTo>
                  <a:pt x="699489" y="474979"/>
                </a:lnTo>
                <a:lnTo>
                  <a:pt x="710595" y="468629"/>
                </a:lnTo>
                <a:lnTo>
                  <a:pt x="717627" y="463549"/>
                </a:lnTo>
                <a:close/>
              </a:path>
              <a:path w="758190" h="726440">
                <a:moveTo>
                  <a:pt x="688198" y="467359"/>
                </a:moveTo>
                <a:lnTo>
                  <a:pt x="676730" y="468629"/>
                </a:lnTo>
                <a:lnTo>
                  <a:pt x="687239" y="468629"/>
                </a:lnTo>
                <a:lnTo>
                  <a:pt x="688198" y="467359"/>
                </a:lnTo>
                <a:close/>
              </a:path>
              <a:path w="758190" h="726440">
                <a:moveTo>
                  <a:pt x="745343" y="450849"/>
                </a:moveTo>
                <a:lnTo>
                  <a:pt x="692591" y="450849"/>
                </a:lnTo>
                <a:lnTo>
                  <a:pt x="695176" y="454659"/>
                </a:lnTo>
                <a:lnTo>
                  <a:pt x="694129" y="461009"/>
                </a:lnTo>
                <a:lnTo>
                  <a:pt x="692882" y="466089"/>
                </a:lnTo>
                <a:lnTo>
                  <a:pt x="696033" y="466089"/>
                </a:lnTo>
                <a:lnTo>
                  <a:pt x="701171" y="464819"/>
                </a:lnTo>
                <a:lnTo>
                  <a:pt x="705889" y="463549"/>
                </a:lnTo>
                <a:lnTo>
                  <a:pt x="717627" y="463549"/>
                </a:lnTo>
                <a:lnTo>
                  <a:pt x="721144" y="461009"/>
                </a:lnTo>
                <a:lnTo>
                  <a:pt x="732037" y="454659"/>
                </a:lnTo>
                <a:lnTo>
                  <a:pt x="744180" y="453389"/>
                </a:lnTo>
                <a:lnTo>
                  <a:pt x="745343" y="450849"/>
                </a:lnTo>
                <a:close/>
              </a:path>
              <a:path w="758190" h="726440">
                <a:moveTo>
                  <a:pt x="688229" y="453389"/>
                </a:moveTo>
                <a:lnTo>
                  <a:pt x="678610" y="453389"/>
                </a:lnTo>
                <a:lnTo>
                  <a:pt x="681683" y="457199"/>
                </a:lnTo>
                <a:lnTo>
                  <a:pt x="686395" y="457199"/>
                </a:lnTo>
                <a:lnTo>
                  <a:pt x="688229" y="453389"/>
                </a:lnTo>
                <a:close/>
              </a:path>
              <a:path w="758190" h="726440">
                <a:moveTo>
                  <a:pt x="753616" y="346709"/>
                </a:moveTo>
                <a:lnTo>
                  <a:pt x="745691" y="347979"/>
                </a:lnTo>
                <a:lnTo>
                  <a:pt x="754265" y="347979"/>
                </a:lnTo>
                <a:lnTo>
                  <a:pt x="753616" y="346709"/>
                </a:lnTo>
                <a:close/>
              </a:path>
              <a:path w="758190" h="726440">
                <a:moveTo>
                  <a:pt x="548549" y="171449"/>
                </a:moveTo>
                <a:lnTo>
                  <a:pt x="545349" y="173989"/>
                </a:lnTo>
                <a:lnTo>
                  <a:pt x="545907" y="176529"/>
                </a:lnTo>
                <a:lnTo>
                  <a:pt x="545802" y="177799"/>
                </a:lnTo>
                <a:lnTo>
                  <a:pt x="545696" y="179069"/>
                </a:lnTo>
                <a:lnTo>
                  <a:pt x="545590" y="180339"/>
                </a:lnTo>
                <a:lnTo>
                  <a:pt x="538935" y="181609"/>
                </a:lnTo>
                <a:lnTo>
                  <a:pt x="540599" y="186689"/>
                </a:lnTo>
                <a:lnTo>
                  <a:pt x="537056" y="190499"/>
                </a:lnTo>
                <a:lnTo>
                  <a:pt x="712751" y="190499"/>
                </a:lnTo>
                <a:lnTo>
                  <a:pt x="711079" y="189229"/>
                </a:lnTo>
                <a:lnTo>
                  <a:pt x="695604" y="189229"/>
                </a:lnTo>
                <a:lnTo>
                  <a:pt x="694378" y="187959"/>
                </a:lnTo>
                <a:lnTo>
                  <a:pt x="584185" y="187959"/>
                </a:lnTo>
                <a:lnTo>
                  <a:pt x="580617" y="184149"/>
                </a:lnTo>
                <a:lnTo>
                  <a:pt x="569736" y="177799"/>
                </a:lnTo>
                <a:lnTo>
                  <a:pt x="560312" y="177799"/>
                </a:lnTo>
                <a:lnTo>
                  <a:pt x="550416" y="172719"/>
                </a:lnTo>
                <a:lnTo>
                  <a:pt x="548549" y="171449"/>
                </a:lnTo>
                <a:close/>
              </a:path>
              <a:path w="758190" h="726440">
                <a:moveTo>
                  <a:pt x="709406" y="187959"/>
                </a:moveTo>
                <a:lnTo>
                  <a:pt x="702486" y="187959"/>
                </a:lnTo>
                <a:lnTo>
                  <a:pt x="695604" y="189229"/>
                </a:lnTo>
                <a:lnTo>
                  <a:pt x="711079" y="189229"/>
                </a:lnTo>
                <a:lnTo>
                  <a:pt x="709406" y="187959"/>
                </a:lnTo>
                <a:close/>
              </a:path>
              <a:path w="758190" h="726440">
                <a:moveTo>
                  <a:pt x="647228" y="166369"/>
                </a:moveTo>
                <a:lnTo>
                  <a:pt x="641399" y="171449"/>
                </a:lnTo>
                <a:lnTo>
                  <a:pt x="634109" y="173989"/>
                </a:lnTo>
                <a:lnTo>
                  <a:pt x="604226" y="173989"/>
                </a:lnTo>
                <a:lnTo>
                  <a:pt x="596669" y="175259"/>
                </a:lnTo>
                <a:lnTo>
                  <a:pt x="593723" y="182879"/>
                </a:lnTo>
                <a:lnTo>
                  <a:pt x="583748" y="182879"/>
                </a:lnTo>
                <a:lnTo>
                  <a:pt x="584076" y="186689"/>
                </a:lnTo>
                <a:lnTo>
                  <a:pt x="584185" y="187959"/>
                </a:lnTo>
                <a:lnTo>
                  <a:pt x="694378" y="187959"/>
                </a:lnTo>
                <a:lnTo>
                  <a:pt x="690700" y="184149"/>
                </a:lnTo>
                <a:lnTo>
                  <a:pt x="684732" y="182879"/>
                </a:lnTo>
                <a:lnTo>
                  <a:pt x="586649" y="182879"/>
                </a:lnTo>
                <a:lnTo>
                  <a:pt x="583639" y="181609"/>
                </a:lnTo>
                <a:lnTo>
                  <a:pt x="678764" y="181609"/>
                </a:lnTo>
                <a:lnTo>
                  <a:pt x="667935" y="176529"/>
                </a:lnTo>
                <a:lnTo>
                  <a:pt x="647228" y="166369"/>
                </a:lnTo>
                <a:close/>
              </a:path>
              <a:path w="758190" h="726440">
                <a:moveTo>
                  <a:pt x="510347" y="167639"/>
                </a:moveTo>
                <a:lnTo>
                  <a:pt x="506093" y="172719"/>
                </a:lnTo>
                <a:lnTo>
                  <a:pt x="502181" y="175259"/>
                </a:lnTo>
                <a:lnTo>
                  <a:pt x="500695" y="181609"/>
                </a:lnTo>
                <a:lnTo>
                  <a:pt x="535049" y="181609"/>
                </a:lnTo>
                <a:lnTo>
                  <a:pt x="536046" y="180339"/>
                </a:lnTo>
                <a:lnTo>
                  <a:pt x="524700" y="180339"/>
                </a:lnTo>
                <a:lnTo>
                  <a:pt x="522070" y="179069"/>
                </a:lnTo>
                <a:lnTo>
                  <a:pt x="522180" y="176529"/>
                </a:lnTo>
                <a:lnTo>
                  <a:pt x="511236" y="176529"/>
                </a:lnTo>
                <a:lnTo>
                  <a:pt x="510347" y="167639"/>
                </a:lnTo>
                <a:close/>
              </a:path>
              <a:path w="758190" h="726440">
                <a:moveTo>
                  <a:pt x="534191" y="173989"/>
                </a:moveTo>
                <a:lnTo>
                  <a:pt x="529409" y="176529"/>
                </a:lnTo>
                <a:lnTo>
                  <a:pt x="524700" y="180339"/>
                </a:lnTo>
                <a:lnTo>
                  <a:pt x="536046" y="180339"/>
                </a:lnTo>
                <a:lnTo>
                  <a:pt x="537043" y="179069"/>
                </a:lnTo>
                <a:lnTo>
                  <a:pt x="534191" y="173989"/>
                </a:lnTo>
                <a:close/>
              </a:path>
              <a:path w="758190" h="726440">
                <a:moveTo>
                  <a:pt x="565384" y="175259"/>
                </a:moveTo>
                <a:lnTo>
                  <a:pt x="561959" y="175259"/>
                </a:lnTo>
                <a:lnTo>
                  <a:pt x="560312" y="177799"/>
                </a:lnTo>
                <a:lnTo>
                  <a:pt x="569736" y="177799"/>
                </a:lnTo>
                <a:lnTo>
                  <a:pt x="565384" y="175259"/>
                </a:lnTo>
                <a:close/>
              </a:path>
              <a:path w="758190" h="726440">
                <a:moveTo>
                  <a:pt x="518056" y="173989"/>
                </a:moveTo>
                <a:lnTo>
                  <a:pt x="515364" y="175259"/>
                </a:lnTo>
                <a:lnTo>
                  <a:pt x="511236" y="176529"/>
                </a:lnTo>
                <a:lnTo>
                  <a:pt x="522180" y="176529"/>
                </a:lnTo>
                <a:lnTo>
                  <a:pt x="522235" y="175259"/>
                </a:lnTo>
                <a:lnTo>
                  <a:pt x="518056" y="173989"/>
                </a:lnTo>
                <a:close/>
              </a:path>
              <a:path w="758190" h="726440">
                <a:moveTo>
                  <a:pt x="625638" y="170179"/>
                </a:moveTo>
                <a:lnTo>
                  <a:pt x="617218" y="171449"/>
                </a:lnTo>
                <a:lnTo>
                  <a:pt x="612379" y="173989"/>
                </a:lnTo>
                <a:lnTo>
                  <a:pt x="634109" y="173989"/>
                </a:lnTo>
                <a:lnTo>
                  <a:pt x="625638" y="170179"/>
                </a:lnTo>
                <a:close/>
              </a:path>
              <a:path w="758190" h="726440">
                <a:moveTo>
                  <a:pt x="491196" y="168909"/>
                </a:moveTo>
                <a:lnTo>
                  <a:pt x="483004" y="172719"/>
                </a:lnTo>
                <a:lnTo>
                  <a:pt x="492555" y="172719"/>
                </a:lnTo>
                <a:lnTo>
                  <a:pt x="491196" y="168909"/>
                </a:lnTo>
                <a:close/>
              </a:path>
              <a:path w="758190" h="726440">
                <a:moveTo>
                  <a:pt x="466431" y="158749"/>
                </a:moveTo>
                <a:lnTo>
                  <a:pt x="466351" y="161289"/>
                </a:lnTo>
                <a:lnTo>
                  <a:pt x="466232" y="165099"/>
                </a:lnTo>
                <a:lnTo>
                  <a:pt x="466113" y="168909"/>
                </a:lnTo>
                <a:lnTo>
                  <a:pt x="483811" y="168909"/>
                </a:lnTo>
                <a:lnTo>
                  <a:pt x="484617" y="165099"/>
                </a:lnTo>
                <a:lnTo>
                  <a:pt x="483756" y="162559"/>
                </a:lnTo>
                <a:lnTo>
                  <a:pt x="475538" y="162559"/>
                </a:lnTo>
                <a:lnTo>
                  <a:pt x="471460" y="161289"/>
                </a:lnTo>
                <a:lnTo>
                  <a:pt x="466431" y="158749"/>
                </a:lnTo>
                <a:close/>
              </a:path>
              <a:path w="758190" h="726440">
                <a:moveTo>
                  <a:pt x="455117" y="161289"/>
                </a:moveTo>
                <a:lnTo>
                  <a:pt x="447757" y="162559"/>
                </a:lnTo>
                <a:lnTo>
                  <a:pt x="456726" y="162559"/>
                </a:lnTo>
                <a:lnTo>
                  <a:pt x="455117" y="161289"/>
                </a:lnTo>
                <a:close/>
              </a:path>
              <a:path w="758190" h="726440">
                <a:moveTo>
                  <a:pt x="483326" y="161289"/>
                </a:moveTo>
                <a:lnTo>
                  <a:pt x="479896" y="161289"/>
                </a:lnTo>
                <a:lnTo>
                  <a:pt x="475538" y="162559"/>
                </a:lnTo>
                <a:lnTo>
                  <a:pt x="483756" y="162559"/>
                </a:lnTo>
                <a:lnTo>
                  <a:pt x="483326" y="161289"/>
                </a:lnTo>
                <a:close/>
              </a:path>
              <a:path w="758190" h="726440">
                <a:moveTo>
                  <a:pt x="429474" y="157479"/>
                </a:moveTo>
                <a:lnTo>
                  <a:pt x="421435" y="161289"/>
                </a:lnTo>
                <a:lnTo>
                  <a:pt x="437913" y="161289"/>
                </a:lnTo>
                <a:lnTo>
                  <a:pt x="433284" y="158749"/>
                </a:lnTo>
                <a:lnTo>
                  <a:pt x="429474" y="157479"/>
                </a:lnTo>
                <a:close/>
              </a:path>
              <a:path w="758190" h="726440">
                <a:moveTo>
                  <a:pt x="412687" y="142239"/>
                </a:moveTo>
                <a:lnTo>
                  <a:pt x="410310" y="143509"/>
                </a:lnTo>
                <a:lnTo>
                  <a:pt x="401565" y="146049"/>
                </a:lnTo>
                <a:lnTo>
                  <a:pt x="416688" y="146049"/>
                </a:lnTo>
                <a:lnTo>
                  <a:pt x="412687" y="142239"/>
                </a:lnTo>
                <a:close/>
              </a:path>
            </a:pathLst>
          </a:custGeom>
          <a:solidFill>
            <a:srgbClr val="82EDA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DEE9AB3-C2CD-6F72-00B3-5FBB48BF4FC9}"/>
              </a:ext>
            </a:extLst>
          </p:cNvPr>
          <p:cNvGrpSpPr/>
          <p:nvPr/>
        </p:nvGrpSpPr>
        <p:grpSpPr>
          <a:xfrm>
            <a:off x="1389583" y="561009"/>
            <a:ext cx="3396849" cy="195580"/>
            <a:chOff x="1389583" y="561009"/>
            <a:chExt cx="3396849" cy="195580"/>
          </a:xfrm>
        </p:grpSpPr>
        <p:grpSp>
          <p:nvGrpSpPr>
            <p:cNvPr id="4" name="object 4">
              <a:extLst>
                <a:ext uri="{FF2B5EF4-FFF2-40B4-BE49-F238E27FC236}">
                  <a16:creationId xmlns:a16="http://schemas.microsoft.com/office/drawing/2014/main" id="{9B4A984E-3730-0DAF-D5EF-541A2CF177B6}"/>
                </a:ext>
              </a:extLst>
            </p:cNvPr>
            <p:cNvGrpSpPr/>
            <p:nvPr/>
          </p:nvGrpSpPr>
          <p:grpSpPr>
            <a:xfrm>
              <a:off x="1389583" y="567643"/>
              <a:ext cx="596265" cy="144780"/>
              <a:chOff x="1389583" y="567643"/>
              <a:chExt cx="596265" cy="144780"/>
            </a:xfrm>
          </p:grpSpPr>
          <p:pic>
            <p:nvPicPr>
              <p:cNvPr id="5" name="object 5">
                <a:extLst>
                  <a:ext uri="{FF2B5EF4-FFF2-40B4-BE49-F238E27FC236}">
                    <a16:creationId xmlns:a16="http://schemas.microsoft.com/office/drawing/2014/main" id="{C36655A9-E90C-9B5A-C135-A776AB5701E7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389583" y="569650"/>
                <a:ext cx="144564" cy="140436"/>
              </a:xfrm>
              <a:prstGeom prst="rect">
                <a:avLst/>
              </a:prstGeom>
            </p:spPr>
          </p:pic>
          <p:pic>
            <p:nvPicPr>
              <p:cNvPr id="6" name="object 6">
                <a:extLst>
                  <a:ext uri="{FF2B5EF4-FFF2-40B4-BE49-F238E27FC236}">
                    <a16:creationId xmlns:a16="http://schemas.microsoft.com/office/drawing/2014/main" id="{B5E2122D-6B66-3128-E2F9-21CFE418832C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72257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7" name="object 7">
                <a:extLst>
                  <a:ext uri="{FF2B5EF4-FFF2-40B4-BE49-F238E27FC236}">
                    <a16:creationId xmlns:a16="http://schemas.microsoft.com/office/drawing/2014/main" id="{38FF8197-BF6D-A03F-77B6-3C4C921253A6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40527" y="569650"/>
                <a:ext cx="105371" cy="140436"/>
              </a:xfrm>
              <a:prstGeom prst="rect">
                <a:avLst/>
              </a:prstGeom>
            </p:spPr>
          </p:pic>
          <p:pic>
            <p:nvPicPr>
              <p:cNvPr id="8" name="object 8">
                <a:extLst>
                  <a:ext uri="{FF2B5EF4-FFF2-40B4-BE49-F238E27FC236}">
                    <a16:creationId xmlns:a16="http://schemas.microsoft.com/office/drawing/2014/main" id="{4116C03D-E52F-FBC3-EAAE-0684005AF75B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79027" y="567643"/>
                <a:ext cx="106629" cy="144360"/>
              </a:xfrm>
              <a:prstGeom prst="rect">
                <a:avLst/>
              </a:prstGeom>
            </p:spPr>
          </p:pic>
        </p:grp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8DC4F01A-EE71-773F-7AD3-987CF9CBB4E4}"/>
                </a:ext>
              </a:extLst>
            </p:cNvPr>
            <p:cNvSpPr/>
            <p:nvPr/>
          </p:nvSpPr>
          <p:spPr>
            <a:xfrm>
              <a:off x="2030285" y="569124"/>
              <a:ext cx="111125" cy="140970"/>
            </a:xfrm>
            <a:custGeom>
              <a:avLst/>
              <a:gdLst/>
              <a:ahLst/>
              <a:cxnLst/>
              <a:rect l="l" t="t" r="r" b="b"/>
              <a:pathLst>
                <a:path w="111125" h="140970">
                  <a:moveTo>
                    <a:pt x="110756" y="0"/>
                  </a:moveTo>
                  <a:lnTo>
                    <a:pt x="87706" y="0"/>
                  </a:lnTo>
                  <a:lnTo>
                    <a:pt x="87706" y="58420"/>
                  </a:lnTo>
                  <a:lnTo>
                    <a:pt x="22961" y="584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58420"/>
                  </a:lnTo>
                  <a:lnTo>
                    <a:pt x="0" y="77470"/>
                  </a:lnTo>
                  <a:lnTo>
                    <a:pt x="0" y="140970"/>
                  </a:lnTo>
                  <a:lnTo>
                    <a:pt x="22961" y="140970"/>
                  </a:lnTo>
                  <a:lnTo>
                    <a:pt x="22961" y="77470"/>
                  </a:lnTo>
                  <a:lnTo>
                    <a:pt x="87706" y="77470"/>
                  </a:lnTo>
                  <a:lnTo>
                    <a:pt x="87706" y="140970"/>
                  </a:lnTo>
                  <a:lnTo>
                    <a:pt x="110756" y="140970"/>
                  </a:lnTo>
                  <a:lnTo>
                    <a:pt x="110756" y="77470"/>
                  </a:lnTo>
                  <a:lnTo>
                    <a:pt x="110756" y="58420"/>
                  </a:lnTo>
                  <a:lnTo>
                    <a:pt x="1107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0" name="object 10">
              <a:extLst>
                <a:ext uri="{FF2B5EF4-FFF2-40B4-BE49-F238E27FC236}">
                  <a16:creationId xmlns:a16="http://schemas.microsoft.com/office/drawing/2014/main" id="{78DDB679-59AC-C78E-57A7-DBCFB192065A}"/>
                </a:ext>
              </a:extLst>
            </p:cNvPr>
            <p:cNvGrpSpPr/>
            <p:nvPr/>
          </p:nvGrpSpPr>
          <p:grpSpPr>
            <a:xfrm>
              <a:off x="2258194" y="567634"/>
              <a:ext cx="198755" cy="144780"/>
              <a:chOff x="2258194" y="567634"/>
              <a:chExt cx="198755" cy="144780"/>
            </a:xfrm>
          </p:grpSpPr>
          <p:pic>
            <p:nvPicPr>
              <p:cNvPr id="11" name="object 11">
                <a:extLst>
                  <a:ext uri="{FF2B5EF4-FFF2-40B4-BE49-F238E27FC236}">
                    <a16:creationId xmlns:a16="http://schemas.microsoft.com/office/drawing/2014/main" id="{568AAFE9-7C52-EC84-E825-21230680ED39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258194" y="567634"/>
                <a:ext cx="94424" cy="144373"/>
              </a:xfrm>
              <a:prstGeom prst="rect">
                <a:avLst/>
              </a:prstGeom>
            </p:spPr>
          </p:pic>
          <p:sp>
            <p:nvSpPr>
              <p:cNvPr id="12" name="object 12">
                <a:extLst>
                  <a:ext uri="{FF2B5EF4-FFF2-40B4-BE49-F238E27FC236}">
                    <a16:creationId xmlns:a16="http://schemas.microsoft.com/office/drawing/2014/main" id="{E0DDF9C0-EE87-A753-46C0-6610F51CC17C}"/>
                  </a:ext>
                </a:extLst>
              </p:cNvPr>
              <p:cNvSpPr/>
              <p:nvPr/>
            </p:nvSpPr>
            <p:spPr>
              <a:xfrm>
                <a:off x="2396689" y="569650"/>
                <a:ext cx="6032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140970">
                    <a:moveTo>
                      <a:pt x="60134" y="0"/>
                    </a:moveTo>
                    <a:lnTo>
                      <a:pt x="41313" y="0"/>
                    </a:lnTo>
                    <a:lnTo>
                      <a:pt x="0" y="32473"/>
                    </a:lnTo>
                    <a:lnTo>
                      <a:pt x="11341" y="46786"/>
                    </a:lnTo>
                    <a:lnTo>
                      <a:pt x="30350" y="31256"/>
                    </a:lnTo>
                    <a:lnTo>
                      <a:pt x="38328" y="24015"/>
                    </a:lnTo>
                    <a:lnTo>
                      <a:pt x="37995" y="29189"/>
                    </a:lnTo>
                    <a:lnTo>
                      <a:pt x="37614" y="42062"/>
                    </a:lnTo>
                    <a:lnTo>
                      <a:pt x="37566" y="140436"/>
                    </a:lnTo>
                    <a:lnTo>
                      <a:pt x="60134" y="140436"/>
                    </a:lnTo>
                    <a:lnTo>
                      <a:pt x="6013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3" name="object 13">
              <a:extLst>
                <a:ext uri="{FF2B5EF4-FFF2-40B4-BE49-F238E27FC236}">
                  <a16:creationId xmlns:a16="http://schemas.microsoft.com/office/drawing/2014/main" id="{25034172-3493-8B71-40E9-12694292C578}"/>
                </a:ext>
              </a:extLst>
            </p:cNvPr>
            <p:cNvGrpSpPr/>
            <p:nvPr/>
          </p:nvGrpSpPr>
          <p:grpSpPr>
            <a:xfrm>
              <a:off x="2521737" y="569079"/>
              <a:ext cx="371475" cy="141605"/>
              <a:chOff x="2521737" y="569079"/>
              <a:chExt cx="371475" cy="141605"/>
            </a:xfrm>
          </p:grpSpPr>
          <p:sp>
            <p:nvSpPr>
              <p:cNvPr id="14" name="object 14">
                <a:extLst>
                  <a:ext uri="{FF2B5EF4-FFF2-40B4-BE49-F238E27FC236}">
                    <a16:creationId xmlns:a16="http://schemas.microsoft.com/office/drawing/2014/main" id="{F8018962-B8EB-537E-888E-D28CF1AB7D86}"/>
                  </a:ext>
                </a:extLst>
              </p:cNvPr>
              <p:cNvSpPr/>
              <p:nvPr/>
            </p:nvSpPr>
            <p:spPr>
              <a:xfrm>
                <a:off x="2521737" y="648131"/>
                <a:ext cx="83185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83185" h="18415">
                    <a:moveTo>
                      <a:pt x="82613" y="0"/>
                    </a:moveTo>
                    <a:lnTo>
                      <a:pt x="0" y="0"/>
                    </a:lnTo>
                    <a:lnTo>
                      <a:pt x="0" y="18249"/>
                    </a:lnTo>
                    <a:lnTo>
                      <a:pt x="82613" y="18249"/>
                    </a:lnTo>
                    <a:lnTo>
                      <a:pt x="8261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5" name="object 15">
                <a:extLst>
                  <a:ext uri="{FF2B5EF4-FFF2-40B4-BE49-F238E27FC236}">
                    <a16:creationId xmlns:a16="http://schemas.microsoft.com/office/drawing/2014/main" id="{68AA4321-3414-96F4-5C53-A23C46996197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631894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16" name="object 16">
                <a:extLst>
                  <a:ext uri="{FF2B5EF4-FFF2-40B4-BE49-F238E27FC236}">
                    <a16:creationId xmlns:a16="http://schemas.microsoft.com/office/drawing/2014/main" id="{BEE99700-E7A0-66BD-70BB-19BA22055CD5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800164" y="569657"/>
                <a:ext cx="92989" cy="140423"/>
              </a:xfrm>
              <a:prstGeom prst="rect">
                <a:avLst/>
              </a:prstGeom>
            </p:spPr>
          </p:pic>
        </p:grpSp>
        <p:grpSp>
          <p:nvGrpSpPr>
            <p:cNvPr id="17" name="object 17">
              <a:extLst>
                <a:ext uri="{FF2B5EF4-FFF2-40B4-BE49-F238E27FC236}">
                  <a16:creationId xmlns:a16="http://schemas.microsoft.com/office/drawing/2014/main" id="{18E8B563-56F4-7453-5372-FA016A4E9D8B}"/>
                </a:ext>
              </a:extLst>
            </p:cNvPr>
            <p:cNvGrpSpPr/>
            <p:nvPr/>
          </p:nvGrpSpPr>
          <p:grpSpPr>
            <a:xfrm>
              <a:off x="2940865" y="569650"/>
              <a:ext cx="168910" cy="140970"/>
              <a:chOff x="2940865" y="569650"/>
              <a:chExt cx="168910" cy="140970"/>
            </a:xfrm>
          </p:grpSpPr>
          <p:pic>
            <p:nvPicPr>
              <p:cNvPr id="18" name="object 18">
                <a:extLst>
                  <a:ext uri="{FF2B5EF4-FFF2-40B4-BE49-F238E27FC236}">
                    <a16:creationId xmlns:a16="http://schemas.microsoft.com/office/drawing/2014/main" id="{D50DD56B-82E1-785A-1E8A-E7750FD1CCB9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940865" y="569650"/>
                <a:ext cx="105371" cy="140436"/>
              </a:xfrm>
              <a:prstGeom prst="rect">
                <a:avLst/>
              </a:prstGeom>
            </p:spPr>
          </p:pic>
          <p:sp>
            <p:nvSpPr>
              <p:cNvPr id="19" name="object 19">
                <a:extLst>
                  <a:ext uri="{FF2B5EF4-FFF2-40B4-BE49-F238E27FC236}">
                    <a16:creationId xmlns:a16="http://schemas.microsoft.com/office/drawing/2014/main" id="{DEC42052-5F33-424D-7473-89632598E122}"/>
                  </a:ext>
                </a:extLst>
              </p:cNvPr>
              <p:cNvSpPr/>
              <p:nvPr/>
            </p:nvSpPr>
            <p:spPr>
              <a:xfrm>
                <a:off x="3086277" y="569658"/>
                <a:ext cx="2349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23494" h="140970">
                    <a:moveTo>
                      <a:pt x="22961" y="0"/>
                    </a:moveTo>
                    <a:lnTo>
                      <a:pt x="0" y="0"/>
                    </a:lnTo>
                    <a:lnTo>
                      <a:pt x="0" y="140436"/>
                    </a:lnTo>
                    <a:lnTo>
                      <a:pt x="22961" y="140436"/>
                    </a:lnTo>
                    <a:lnTo>
                      <a:pt x="2296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21BC85DB-72F8-89C2-0625-A8C47C3A3EC3}"/>
                </a:ext>
              </a:extLst>
            </p:cNvPr>
            <p:cNvSpPr/>
            <p:nvPr/>
          </p:nvSpPr>
          <p:spPr>
            <a:xfrm>
              <a:off x="3165983" y="569124"/>
              <a:ext cx="82550" cy="140970"/>
            </a:xfrm>
            <a:custGeom>
              <a:avLst/>
              <a:gdLst/>
              <a:ahLst/>
              <a:cxnLst/>
              <a:rect l="l" t="t" r="r" b="b"/>
              <a:pathLst>
                <a:path w="82550" h="140970">
                  <a:moveTo>
                    <a:pt x="82423" y="121920"/>
                  </a:moveTo>
                  <a:lnTo>
                    <a:pt x="22961" y="1219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121920"/>
                  </a:lnTo>
                  <a:lnTo>
                    <a:pt x="0" y="140970"/>
                  </a:lnTo>
                  <a:lnTo>
                    <a:pt x="82423" y="140970"/>
                  </a:lnTo>
                  <a:lnTo>
                    <a:pt x="82423" y="1219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>
              <a:extLst>
                <a:ext uri="{FF2B5EF4-FFF2-40B4-BE49-F238E27FC236}">
                  <a16:creationId xmlns:a16="http://schemas.microsoft.com/office/drawing/2014/main" id="{3DB03071-71C0-27DE-3B73-0C9FE253B435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52775" y="567634"/>
              <a:ext cx="94424" cy="144373"/>
            </a:xfrm>
            <a:prstGeom prst="rect">
              <a:avLst/>
            </a:prstGeom>
          </p:spPr>
        </p:pic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FAE663F2-F60A-0073-8A6B-949B7573679A}"/>
                </a:ext>
              </a:extLst>
            </p:cNvPr>
            <p:cNvSpPr/>
            <p:nvPr/>
          </p:nvSpPr>
          <p:spPr>
            <a:xfrm>
              <a:off x="3592690" y="561009"/>
              <a:ext cx="17780" cy="195580"/>
            </a:xfrm>
            <a:custGeom>
              <a:avLst/>
              <a:gdLst/>
              <a:ahLst/>
              <a:cxnLst/>
              <a:rect l="l" t="t" r="r" b="b"/>
              <a:pathLst>
                <a:path w="17779" h="195579">
                  <a:moveTo>
                    <a:pt x="17297" y="0"/>
                  </a:moveTo>
                  <a:lnTo>
                    <a:pt x="0" y="0"/>
                  </a:lnTo>
                  <a:lnTo>
                    <a:pt x="0" y="195287"/>
                  </a:lnTo>
                  <a:lnTo>
                    <a:pt x="17297" y="195287"/>
                  </a:lnTo>
                  <a:lnTo>
                    <a:pt x="172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3" name="object 23">
              <a:extLst>
                <a:ext uri="{FF2B5EF4-FFF2-40B4-BE49-F238E27FC236}">
                  <a16:creationId xmlns:a16="http://schemas.microsoft.com/office/drawing/2014/main" id="{76158079-6B3E-FC2E-DAB6-E9EF41721589}"/>
                </a:ext>
              </a:extLst>
            </p:cNvPr>
            <p:cNvGrpSpPr/>
            <p:nvPr/>
          </p:nvGrpSpPr>
          <p:grpSpPr>
            <a:xfrm>
              <a:off x="3760272" y="576456"/>
              <a:ext cx="1026160" cy="135890"/>
              <a:chOff x="3760272" y="576456"/>
              <a:chExt cx="1026160" cy="135890"/>
            </a:xfrm>
          </p:grpSpPr>
          <p:sp>
            <p:nvSpPr>
              <p:cNvPr id="24" name="object 24">
                <a:extLst>
                  <a:ext uri="{FF2B5EF4-FFF2-40B4-BE49-F238E27FC236}">
                    <a16:creationId xmlns:a16="http://schemas.microsoft.com/office/drawing/2014/main" id="{9F4B2EEF-1321-681F-DDFD-E535B8414236}"/>
                  </a:ext>
                </a:extLst>
              </p:cNvPr>
              <p:cNvSpPr/>
              <p:nvPr/>
            </p:nvSpPr>
            <p:spPr>
              <a:xfrm>
                <a:off x="3760267" y="578014"/>
                <a:ext cx="1130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13029" h="132079">
                    <a:moveTo>
                      <a:pt x="112763" y="0"/>
                    </a:moveTo>
                    <a:lnTo>
                      <a:pt x="77038" y="0"/>
                    </a:lnTo>
                    <a:lnTo>
                      <a:pt x="77038" y="49530"/>
                    </a:lnTo>
                    <a:lnTo>
                      <a:pt x="35725" y="49530"/>
                    </a:lnTo>
                    <a:lnTo>
                      <a:pt x="35725" y="0"/>
                    </a:lnTo>
                    <a:lnTo>
                      <a:pt x="0" y="0"/>
                    </a:lnTo>
                    <a:lnTo>
                      <a:pt x="0" y="49530"/>
                    </a:lnTo>
                    <a:lnTo>
                      <a:pt x="0" y="78740"/>
                    </a:lnTo>
                    <a:lnTo>
                      <a:pt x="0" y="132080"/>
                    </a:lnTo>
                    <a:lnTo>
                      <a:pt x="35725" y="132080"/>
                    </a:lnTo>
                    <a:lnTo>
                      <a:pt x="35725" y="78740"/>
                    </a:lnTo>
                    <a:lnTo>
                      <a:pt x="77038" y="78740"/>
                    </a:lnTo>
                    <a:lnTo>
                      <a:pt x="77038" y="132080"/>
                    </a:lnTo>
                    <a:lnTo>
                      <a:pt x="112763" y="132080"/>
                    </a:lnTo>
                    <a:lnTo>
                      <a:pt x="112763" y="78740"/>
                    </a:lnTo>
                    <a:lnTo>
                      <a:pt x="112763" y="49530"/>
                    </a:lnTo>
                    <a:lnTo>
                      <a:pt x="11276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5" name="object 25">
                <a:extLst>
                  <a:ext uri="{FF2B5EF4-FFF2-40B4-BE49-F238E27FC236}">
                    <a16:creationId xmlns:a16="http://schemas.microsoft.com/office/drawing/2014/main" id="{E88E7389-D828-C1A0-16C3-0A9EA5D5C93A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3915048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26" name="object 26">
                <a:extLst>
                  <a:ext uri="{FF2B5EF4-FFF2-40B4-BE49-F238E27FC236}">
                    <a16:creationId xmlns:a16="http://schemas.microsoft.com/office/drawing/2014/main" id="{EA778AD2-A63D-6EC2-37CB-C9F327BF0781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4084473" y="578515"/>
                <a:ext cx="112585" cy="133375"/>
              </a:xfrm>
              <a:prstGeom prst="rect">
                <a:avLst/>
              </a:prstGeom>
            </p:spPr>
          </p:pic>
          <p:pic>
            <p:nvPicPr>
              <p:cNvPr id="27" name="object 27">
                <a:extLst>
                  <a:ext uri="{FF2B5EF4-FFF2-40B4-BE49-F238E27FC236}">
                    <a16:creationId xmlns:a16="http://schemas.microsoft.com/office/drawing/2014/main" id="{C25578F9-0423-F7A1-1BBE-D358A65E59D0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236996" y="576629"/>
                <a:ext cx="92151" cy="135255"/>
              </a:xfrm>
              <a:prstGeom prst="rect">
                <a:avLst/>
              </a:prstGeom>
            </p:spPr>
          </p:pic>
          <p:sp>
            <p:nvSpPr>
              <p:cNvPr id="28" name="object 28">
                <a:extLst>
                  <a:ext uri="{FF2B5EF4-FFF2-40B4-BE49-F238E27FC236}">
                    <a16:creationId xmlns:a16="http://schemas.microsoft.com/office/drawing/2014/main" id="{E86532C7-3BF3-92DE-ECE9-AAC9AA5B042B}"/>
                  </a:ext>
                </a:extLst>
              </p:cNvPr>
              <p:cNvSpPr/>
              <p:nvPr/>
            </p:nvSpPr>
            <p:spPr>
              <a:xfrm>
                <a:off x="4358284" y="578014"/>
                <a:ext cx="1003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00329" h="132079">
                    <a:moveTo>
                      <a:pt x="99720" y="0"/>
                    </a:moveTo>
                    <a:lnTo>
                      <a:pt x="0" y="0"/>
                    </a:lnTo>
                    <a:lnTo>
                      <a:pt x="0" y="29210"/>
                    </a:lnTo>
                    <a:lnTo>
                      <a:pt x="32131" y="29210"/>
                    </a:lnTo>
                    <a:lnTo>
                      <a:pt x="32131" y="132080"/>
                    </a:lnTo>
                    <a:lnTo>
                      <a:pt x="67678" y="132080"/>
                    </a:lnTo>
                    <a:lnTo>
                      <a:pt x="67678" y="29210"/>
                    </a:lnTo>
                    <a:lnTo>
                      <a:pt x="99720" y="29210"/>
                    </a:lnTo>
                    <a:lnTo>
                      <a:pt x="9972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9" name="object 29">
                <a:extLst>
                  <a:ext uri="{FF2B5EF4-FFF2-40B4-BE49-F238E27FC236}">
                    <a16:creationId xmlns:a16="http://schemas.microsoft.com/office/drawing/2014/main" id="{69887C8E-E00F-CB32-8004-81F3DD310F2C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490389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30" name="object 30">
                <a:extLst>
                  <a:ext uri="{FF2B5EF4-FFF2-40B4-BE49-F238E27FC236}">
                    <a16:creationId xmlns:a16="http://schemas.microsoft.com/office/drawing/2014/main" id="{CADDE743-3B3C-0339-1C70-FF7F25DEB94A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660536" y="578515"/>
                <a:ext cx="125272" cy="131572"/>
              </a:xfrm>
              <a:prstGeom prst="rect">
                <a:avLst/>
              </a:prstGeom>
            </p:spPr>
          </p:pic>
        </p:grpSp>
      </p:grpSp>
      <p:sp>
        <p:nvSpPr>
          <p:cNvPr id="42" name="object 42">
            <a:extLst>
              <a:ext uri="{FF2B5EF4-FFF2-40B4-BE49-F238E27FC236}">
                <a16:creationId xmlns:a16="http://schemas.microsoft.com/office/drawing/2014/main" id="{860D7DD3-2227-F690-DA43-9B839D17B61D}"/>
              </a:ext>
            </a:extLst>
          </p:cNvPr>
          <p:cNvSpPr/>
          <p:nvPr/>
        </p:nvSpPr>
        <p:spPr>
          <a:xfrm>
            <a:off x="7678334" y="0"/>
            <a:ext cx="4511040" cy="4503420"/>
          </a:xfrm>
          <a:custGeom>
            <a:avLst/>
            <a:gdLst/>
            <a:ahLst/>
            <a:cxnLst/>
            <a:rect l="l" t="t" r="r" b="b"/>
            <a:pathLst>
              <a:path w="4511040" h="4503420">
                <a:moveTo>
                  <a:pt x="4510617" y="0"/>
                </a:moveTo>
                <a:lnTo>
                  <a:pt x="3475963" y="0"/>
                </a:lnTo>
                <a:lnTo>
                  <a:pt x="617122" y="2185744"/>
                </a:lnTo>
                <a:lnTo>
                  <a:pt x="579386" y="2215504"/>
                </a:lnTo>
                <a:lnTo>
                  <a:pt x="542802" y="2246179"/>
                </a:lnTo>
                <a:lnTo>
                  <a:pt x="507373" y="2277742"/>
                </a:lnTo>
                <a:lnTo>
                  <a:pt x="473105" y="2310163"/>
                </a:lnTo>
                <a:lnTo>
                  <a:pt x="439999" y="2343414"/>
                </a:lnTo>
                <a:lnTo>
                  <a:pt x="408061" y="2377466"/>
                </a:lnTo>
                <a:lnTo>
                  <a:pt x="377294" y="2412290"/>
                </a:lnTo>
                <a:lnTo>
                  <a:pt x="347703" y="2447857"/>
                </a:lnTo>
                <a:lnTo>
                  <a:pt x="319290" y="2484138"/>
                </a:lnTo>
                <a:lnTo>
                  <a:pt x="292059" y="2521105"/>
                </a:lnTo>
                <a:lnTo>
                  <a:pt x="266016" y="2558728"/>
                </a:lnTo>
                <a:lnTo>
                  <a:pt x="241162" y="2596980"/>
                </a:lnTo>
                <a:lnTo>
                  <a:pt x="217503" y="2635831"/>
                </a:lnTo>
                <a:lnTo>
                  <a:pt x="195043" y="2675252"/>
                </a:lnTo>
                <a:lnTo>
                  <a:pt x="173784" y="2715215"/>
                </a:lnTo>
                <a:lnTo>
                  <a:pt x="153730" y="2755690"/>
                </a:lnTo>
                <a:lnTo>
                  <a:pt x="134887" y="2796649"/>
                </a:lnTo>
                <a:lnTo>
                  <a:pt x="117256" y="2838064"/>
                </a:lnTo>
                <a:lnTo>
                  <a:pt x="100844" y="2879905"/>
                </a:lnTo>
                <a:lnTo>
                  <a:pt x="85652" y="2922143"/>
                </a:lnTo>
                <a:lnTo>
                  <a:pt x="71685" y="2964750"/>
                </a:lnTo>
                <a:lnTo>
                  <a:pt x="58947" y="3007697"/>
                </a:lnTo>
                <a:lnTo>
                  <a:pt x="47442" y="3050955"/>
                </a:lnTo>
                <a:lnTo>
                  <a:pt x="37173" y="3094495"/>
                </a:lnTo>
                <a:lnTo>
                  <a:pt x="28145" y="3138288"/>
                </a:lnTo>
                <a:lnTo>
                  <a:pt x="20361" y="3182306"/>
                </a:lnTo>
                <a:lnTo>
                  <a:pt x="13825" y="3226521"/>
                </a:lnTo>
                <a:lnTo>
                  <a:pt x="8541" y="3270902"/>
                </a:lnTo>
                <a:lnTo>
                  <a:pt x="4512" y="3315421"/>
                </a:lnTo>
                <a:lnTo>
                  <a:pt x="1743" y="3360050"/>
                </a:lnTo>
                <a:lnTo>
                  <a:pt x="238" y="3404759"/>
                </a:lnTo>
                <a:lnTo>
                  <a:pt x="0" y="3449520"/>
                </a:lnTo>
                <a:lnTo>
                  <a:pt x="1032" y="3494304"/>
                </a:lnTo>
                <a:lnTo>
                  <a:pt x="3340" y="3539082"/>
                </a:lnTo>
                <a:lnTo>
                  <a:pt x="6927" y="3583826"/>
                </a:lnTo>
                <a:lnTo>
                  <a:pt x="11706" y="3627677"/>
                </a:lnTo>
                <a:lnTo>
                  <a:pt x="17952" y="3673094"/>
                </a:lnTo>
                <a:lnTo>
                  <a:pt x="25398" y="3717560"/>
                </a:lnTo>
                <a:lnTo>
                  <a:pt x="34138" y="3761877"/>
                </a:lnTo>
                <a:lnTo>
                  <a:pt x="44177" y="3806016"/>
                </a:lnTo>
                <a:lnTo>
                  <a:pt x="55517" y="3849946"/>
                </a:lnTo>
                <a:lnTo>
                  <a:pt x="68162" y="3893641"/>
                </a:lnTo>
                <a:lnTo>
                  <a:pt x="82118" y="3937070"/>
                </a:lnTo>
                <a:lnTo>
                  <a:pt x="97387" y="3980205"/>
                </a:lnTo>
                <a:lnTo>
                  <a:pt x="113972" y="4023018"/>
                </a:lnTo>
                <a:lnTo>
                  <a:pt x="131880" y="4065479"/>
                </a:lnTo>
                <a:lnTo>
                  <a:pt x="151111" y="4107560"/>
                </a:lnTo>
                <a:lnTo>
                  <a:pt x="171672" y="4149231"/>
                </a:lnTo>
                <a:lnTo>
                  <a:pt x="193565" y="4190465"/>
                </a:lnTo>
                <a:lnTo>
                  <a:pt x="216795" y="4231232"/>
                </a:lnTo>
                <a:lnTo>
                  <a:pt x="241365" y="4271503"/>
                </a:lnTo>
                <a:lnTo>
                  <a:pt x="267279" y="4311250"/>
                </a:lnTo>
                <a:lnTo>
                  <a:pt x="294542" y="4350443"/>
                </a:lnTo>
                <a:lnTo>
                  <a:pt x="323155" y="4389055"/>
                </a:lnTo>
                <a:lnTo>
                  <a:pt x="370228" y="4447524"/>
                </a:lnTo>
                <a:lnTo>
                  <a:pt x="419510" y="4503164"/>
                </a:lnTo>
                <a:lnTo>
                  <a:pt x="1172328" y="3927588"/>
                </a:lnTo>
                <a:lnTo>
                  <a:pt x="1211616" y="3898488"/>
                </a:lnTo>
                <a:lnTo>
                  <a:pt x="1251506" y="3870789"/>
                </a:lnTo>
                <a:lnTo>
                  <a:pt x="1291966" y="3844485"/>
                </a:lnTo>
                <a:lnTo>
                  <a:pt x="1332968" y="3819572"/>
                </a:lnTo>
                <a:lnTo>
                  <a:pt x="1374480" y="3796047"/>
                </a:lnTo>
                <a:lnTo>
                  <a:pt x="1416472" y="3773905"/>
                </a:lnTo>
                <a:lnTo>
                  <a:pt x="1458914" y="3753143"/>
                </a:lnTo>
                <a:lnTo>
                  <a:pt x="1501776" y="3733756"/>
                </a:lnTo>
                <a:lnTo>
                  <a:pt x="1545027" y="3715739"/>
                </a:lnTo>
                <a:lnTo>
                  <a:pt x="1588636" y="3699090"/>
                </a:lnTo>
                <a:lnTo>
                  <a:pt x="1632575" y="3683804"/>
                </a:lnTo>
                <a:lnTo>
                  <a:pt x="1676812" y="3669877"/>
                </a:lnTo>
                <a:lnTo>
                  <a:pt x="1721316" y="3657305"/>
                </a:lnTo>
                <a:lnTo>
                  <a:pt x="1766059" y="3646083"/>
                </a:lnTo>
                <a:lnTo>
                  <a:pt x="1811008" y="3636209"/>
                </a:lnTo>
                <a:lnTo>
                  <a:pt x="1856135" y="3627677"/>
                </a:lnTo>
                <a:lnTo>
                  <a:pt x="1901409" y="3620483"/>
                </a:lnTo>
                <a:lnTo>
                  <a:pt x="1946798" y="3614624"/>
                </a:lnTo>
                <a:lnTo>
                  <a:pt x="1992274" y="3610096"/>
                </a:lnTo>
                <a:lnTo>
                  <a:pt x="2037806" y="3606894"/>
                </a:lnTo>
                <a:lnTo>
                  <a:pt x="2083363" y="3605014"/>
                </a:lnTo>
                <a:lnTo>
                  <a:pt x="2128915" y="3604453"/>
                </a:lnTo>
                <a:lnTo>
                  <a:pt x="3937172" y="3604453"/>
                </a:lnTo>
                <a:lnTo>
                  <a:pt x="4510617" y="3166020"/>
                </a:lnTo>
                <a:lnTo>
                  <a:pt x="4510617" y="0"/>
                </a:lnTo>
                <a:close/>
              </a:path>
              <a:path w="4511040" h="4503420">
                <a:moveTo>
                  <a:pt x="3937172" y="3604453"/>
                </a:moveTo>
                <a:lnTo>
                  <a:pt x="2128915" y="3604453"/>
                </a:lnTo>
                <a:lnTo>
                  <a:pt x="2174431" y="3605206"/>
                </a:lnTo>
                <a:lnTo>
                  <a:pt x="2219883" y="3607269"/>
                </a:lnTo>
                <a:lnTo>
                  <a:pt x="2265238" y="3610638"/>
                </a:lnTo>
                <a:lnTo>
                  <a:pt x="2310467" y="3615310"/>
                </a:lnTo>
                <a:lnTo>
                  <a:pt x="2355540" y="3621279"/>
                </a:lnTo>
                <a:lnTo>
                  <a:pt x="2400425" y="3628542"/>
                </a:lnTo>
                <a:lnTo>
                  <a:pt x="2445094" y="3637095"/>
                </a:lnTo>
                <a:lnTo>
                  <a:pt x="2489515" y="3646933"/>
                </a:lnTo>
                <a:lnTo>
                  <a:pt x="2533658" y="3658054"/>
                </a:lnTo>
                <a:lnTo>
                  <a:pt x="2577494" y="3670452"/>
                </a:lnTo>
                <a:lnTo>
                  <a:pt x="2620990" y="3684123"/>
                </a:lnTo>
                <a:lnTo>
                  <a:pt x="2664186" y="3699090"/>
                </a:lnTo>
                <a:lnTo>
                  <a:pt x="2706847" y="3715271"/>
                </a:lnTo>
                <a:lnTo>
                  <a:pt x="2749147" y="3732739"/>
                </a:lnTo>
                <a:lnTo>
                  <a:pt x="2790986" y="3751464"/>
                </a:lnTo>
                <a:lnTo>
                  <a:pt x="2832336" y="3771443"/>
                </a:lnTo>
                <a:lnTo>
                  <a:pt x="2873165" y="3792670"/>
                </a:lnTo>
                <a:lnTo>
                  <a:pt x="2913444" y="3815143"/>
                </a:lnTo>
                <a:lnTo>
                  <a:pt x="2953141" y="3838857"/>
                </a:lnTo>
                <a:lnTo>
                  <a:pt x="2992228" y="3863808"/>
                </a:lnTo>
                <a:lnTo>
                  <a:pt x="3030672" y="3889991"/>
                </a:lnTo>
                <a:lnTo>
                  <a:pt x="3068445" y="3917404"/>
                </a:lnTo>
                <a:lnTo>
                  <a:pt x="3105515" y="3946041"/>
                </a:lnTo>
                <a:lnTo>
                  <a:pt x="3141853" y="3975899"/>
                </a:lnTo>
                <a:lnTo>
                  <a:pt x="3177428" y="4006974"/>
                </a:lnTo>
                <a:lnTo>
                  <a:pt x="3212209" y="4039261"/>
                </a:lnTo>
                <a:lnTo>
                  <a:pt x="3246167" y="4072757"/>
                </a:lnTo>
                <a:lnTo>
                  <a:pt x="3279368" y="4107560"/>
                </a:lnTo>
                <a:lnTo>
                  <a:pt x="3279138" y="4107560"/>
                </a:lnTo>
                <a:lnTo>
                  <a:pt x="3937172" y="3604453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>
            <a:extLst>
              <a:ext uri="{FF2B5EF4-FFF2-40B4-BE49-F238E27FC236}">
                <a16:creationId xmlns:a16="http://schemas.microsoft.com/office/drawing/2014/main" id="{B3404C5E-EDE2-F923-56FF-6441D5A880F3}"/>
              </a:ext>
            </a:extLst>
          </p:cNvPr>
          <p:cNvSpPr/>
          <p:nvPr/>
        </p:nvSpPr>
        <p:spPr>
          <a:xfrm>
            <a:off x="5017851" y="4107454"/>
            <a:ext cx="6359525" cy="2750820"/>
          </a:xfrm>
          <a:custGeom>
            <a:avLst/>
            <a:gdLst/>
            <a:ahLst/>
            <a:cxnLst/>
            <a:rect l="l" t="t" r="r" b="b"/>
            <a:pathLst>
              <a:path w="6359525" h="2750820">
                <a:moveTo>
                  <a:pt x="5939755" y="0"/>
                </a:moveTo>
                <a:lnTo>
                  <a:pt x="5186924" y="575576"/>
                </a:lnTo>
                <a:lnTo>
                  <a:pt x="5147637" y="604675"/>
                </a:lnTo>
                <a:lnTo>
                  <a:pt x="5107748" y="632375"/>
                </a:lnTo>
                <a:lnTo>
                  <a:pt x="5067289" y="658679"/>
                </a:lnTo>
                <a:lnTo>
                  <a:pt x="5026288" y="683591"/>
                </a:lnTo>
                <a:lnTo>
                  <a:pt x="4984776" y="707116"/>
                </a:lnTo>
                <a:lnTo>
                  <a:pt x="4942785" y="729258"/>
                </a:lnTo>
                <a:lnTo>
                  <a:pt x="4900343" y="750020"/>
                </a:lnTo>
                <a:lnTo>
                  <a:pt x="4857482" y="769407"/>
                </a:lnTo>
                <a:lnTo>
                  <a:pt x="4814232" y="787423"/>
                </a:lnTo>
                <a:lnTo>
                  <a:pt x="4770622" y="804072"/>
                </a:lnTo>
                <a:lnTo>
                  <a:pt x="4726684" y="819358"/>
                </a:lnTo>
                <a:lnTo>
                  <a:pt x="4682448" y="833285"/>
                </a:lnTo>
                <a:lnTo>
                  <a:pt x="4637944" y="845857"/>
                </a:lnTo>
                <a:lnTo>
                  <a:pt x="4593202" y="857078"/>
                </a:lnTo>
                <a:lnTo>
                  <a:pt x="4548253" y="866953"/>
                </a:lnTo>
                <a:lnTo>
                  <a:pt x="4503126" y="875484"/>
                </a:lnTo>
                <a:lnTo>
                  <a:pt x="4457853" y="882678"/>
                </a:lnTo>
                <a:lnTo>
                  <a:pt x="4412464" y="888536"/>
                </a:lnTo>
                <a:lnTo>
                  <a:pt x="4366988" y="893064"/>
                </a:lnTo>
                <a:lnTo>
                  <a:pt x="4321457" y="896266"/>
                </a:lnTo>
                <a:lnTo>
                  <a:pt x="4275900" y="898145"/>
                </a:lnTo>
                <a:lnTo>
                  <a:pt x="4230348" y="898706"/>
                </a:lnTo>
                <a:lnTo>
                  <a:pt x="4184832" y="897953"/>
                </a:lnTo>
                <a:lnTo>
                  <a:pt x="4139381" y="895890"/>
                </a:lnTo>
                <a:lnTo>
                  <a:pt x="4094026" y="892521"/>
                </a:lnTo>
                <a:lnTo>
                  <a:pt x="4048797" y="887849"/>
                </a:lnTo>
                <a:lnTo>
                  <a:pt x="4003724" y="881880"/>
                </a:lnTo>
                <a:lnTo>
                  <a:pt x="3958839" y="874617"/>
                </a:lnTo>
                <a:lnTo>
                  <a:pt x="3914170" y="866064"/>
                </a:lnTo>
                <a:lnTo>
                  <a:pt x="3869749" y="856225"/>
                </a:lnTo>
                <a:lnTo>
                  <a:pt x="3825606" y="845104"/>
                </a:lnTo>
                <a:lnTo>
                  <a:pt x="3781771" y="832706"/>
                </a:lnTo>
                <a:lnTo>
                  <a:pt x="3738275" y="819035"/>
                </a:lnTo>
                <a:lnTo>
                  <a:pt x="3695147" y="804094"/>
                </a:lnTo>
                <a:lnTo>
                  <a:pt x="3652418" y="787887"/>
                </a:lnTo>
                <a:lnTo>
                  <a:pt x="3610118" y="770419"/>
                </a:lnTo>
                <a:lnTo>
                  <a:pt x="3568279" y="751694"/>
                </a:lnTo>
                <a:lnTo>
                  <a:pt x="3526929" y="731716"/>
                </a:lnTo>
                <a:lnTo>
                  <a:pt x="3486100" y="710488"/>
                </a:lnTo>
                <a:lnTo>
                  <a:pt x="3445821" y="688016"/>
                </a:lnTo>
                <a:lnTo>
                  <a:pt x="3406124" y="664302"/>
                </a:lnTo>
                <a:lnTo>
                  <a:pt x="3367038" y="639352"/>
                </a:lnTo>
                <a:lnTo>
                  <a:pt x="3328593" y="613168"/>
                </a:lnTo>
                <a:lnTo>
                  <a:pt x="3290820" y="585756"/>
                </a:lnTo>
                <a:lnTo>
                  <a:pt x="3253750" y="557119"/>
                </a:lnTo>
                <a:lnTo>
                  <a:pt x="3217412" y="527262"/>
                </a:lnTo>
                <a:lnTo>
                  <a:pt x="3181838" y="496188"/>
                </a:lnTo>
                <a:lnTo>
                  <a:pt x="3147056" y="463901"/>
                </a:lnTo>
                <a:lnTo>
                  <a:pt x="3113098" y="430406"/>
                </a:lnTo>
                <a:lnTo>
                  <a:pt x="3079994" y="395706"/>
                </a:lnTo>
                <a:lnTo>
                  <a:pt x="0" y="2750545"/>
                </a:lnTo>
                <a:lnTo>
                  <a:pt x="5175625" y="2750545"/>
                </a:lnTo>
                <a:lnTo>
                  <a:pt x="5742130" y="2317419"/>
                </a:lnTo>
                <a:lnTo>
                  <a:pt x="5779867" y="2287660"/>
                </a:lnTo>
                <a:lnTo>
                  <a:pt x="5816451" y="2256984"/>
                </a:lnTo>
                <a:lnTo>
                  <a:pt x="5851879" y="2225421"/>
                </a:lnTo>
                <a:lnTo>
                  <a:pt x="5886148" y="2193000"/>
                </a:lnTo>
                <a:lnTo>
                  <a:pt x="5919254" y="2159749"/>
                </a:lnTo>
                <a:lnTo>
                  <a:pt x="5951192" y="2125698"/>
                </a:lnTo>
                <a:lnTo>
                  <a:pt x="5981959" y="2090874"/>
                </a:lnTo>
                <a:lnTo>
                  <a:pt x="6011551" y="2055307"/>
                </a:lnTo>
                <a:lnTo>
                  <a:pt x="6039964" y="2019026"/>
                </a:lnTo>
                <a:lnTo>
                  <a:pt x="6067194" y="1982059"/>
                </a:lnTo>
                <a:lnTo>
                  <a:pt x="6093238" y="1944435"/>
                </a:lnTo>
                <a:lnTo>
                  <a:pt x="6118092" y="1906183"/>
                </a:lnTo>
                <a:lnTo>
                  <a:pt x="6141751" y="1867333"/>
                </a:lnTo>
                <a:lnTo>
                  <a:pt x="6164212" y="1827911"/>
                </a:lnTo>
                <a:lnTo>
                  <a:pt x="6185471" y="1787949"/>
                </a:lnTo>
                <a:lnTo>
                  <a:pt x="6205525" y="1747473"/>
                </a:lnTo>
                <a:lnTo>
                  <a:pt x="6224369" y="1706514"/>
                </a:lnTo>
                <a:lnTo>
                  <a:pt x="6241999" y="1665099"/>
                </a:lnTo>
                <a:lnTo>
                  <a:pt x="6258412" y="1623258"/>
                </a:lnTo>
                <a:lnTo>
                  <a:pt x="6273604" y="1581020"/>
                </a:lnTo>
                <a:lnTo>
                  <a:pt x="6287571" y="1538413"/>
                </a:lnTo>
                <a:lnTo>
                  <a:pt x="6300309" y="1495466"/>
                </a:lnTo>
                <a:lnTo>
                  <a:pt x="6311815" y="1452208"/>
                </a:lnTo>
                <a:lnTo>
                  <a:pt x="6322083" y="1408668"/>
                </a:lnTo>
                <a:lnTo>
                  <a:pt x="6331112" y="1364874"/>
                </a:lnTo>
                <a:lnTo>
                  <a:pt x="6338896" y="1320856"/>
                </a:lnTo>
                <a:lnTo>
                  <a:pt x="6345433" y="1276642"/>
                </a:lnTo>
                <a:lnTo>
                  <a:pt x="6350717" y="1232260"/>
                </a:lnTo>
                <a:lnTo>
                  <a:pt x="6354746" y="1187741"/>
                </a:lnTo>
                <a:lnTo>
                  <a:pt x="6357515" y="1143112"/>
                </a:lnTo>
                <a:lnTo>
                  <a:pt x="6359020" y="1098402"/>
                </a:lnTo>
                <a:lnTo>
                  <a:pt x="6359259" y="1053641"/>
                </a:lnTo>
                <a:lnTo>
                  <a:pt x="6358226" y="1008857"/>
                </a:lnTo>
                <a:lnTo>
                  <a:pt x="6355918" y="964078"/>
                </a:lnTo>
                <a:lnTo>
                  <a:pt x="6352331" y="919335"/>
                </a:lnTo>
                <a:lnTo>
                  <a:pt x="6347462" y="874654"/>
                </a:lnTo>
                <a:lnTo>
                  <a:pt x="6341306" y="830066"/>
                </a:lnTo>
                <a:lnTo>
                  <a:pt x="6333860" y="785599"/>
                </a:lnTo>
                <a:lnTo>
                  <a:pt x="6325120" y="741282"/>
                </a:lnTo>
                <a:lnTo>
                  <a:pt x="6315082" y="697143"/>
                </a:lnTo>
                <a:lnTo>
                  <a:pt x="6303741" y="653212"/>
                </a:lnTo>
                <a:lnTo>
                  <a:pt x="6291095" y="609517"/>
                </a:lnTo>
                <a:lnTo>
                  <a:pt x="6277140" y="566087"/>
                </a:lnTo>
                <a:lnTo>
                  <a:pt x="6261871" y="522952"/>
                </a:lnTo>
                <a:lnTo>
                  <a:pt x="6245285" y="480139"/>
                </a:lnTo>
                <a:lnTo>
                  <a:pt x="6227377" y="437677"/>
                </a:lnTo>
                <a:lnTo>
                  <a:pt x="6208145" y="395596"/>
                </a:lnTo>
                <a:lnTo>
                  <a:pt x="6187584" y="353924"/>
                </a:lnTo>
                <a:lnTo>
                  <a:pt x="6165690" y="312689"/>
                </a:lnTo>
                <a:lnTo>
                  <a:pt x="6142460" y="271922"/>
                </a:lnTo>
                <a:lnTo>
                  <a:pt x="6117889" y="231650"/>
                </a:lnTo>
                <a:lnTo>
                  <a:pt x="6091975" y="191903"/>
                </a:lnTo>
                <a:lnTo>
                  <a:pt x="6064712" y="152709"/>
                </a:lnTo>
                <a:lnTo>
                  <a:pt x="6036097" y="114096"/>
                </a:lnTo>
                <a:lnTo>
                  <a:pt x="5989026" y="55638"/>
                </a:lnTo>
                <a:lnTo>
                  <a:pt x="5964644" y="27485"/>
                </a:lnTo>
                <a:lnTo>
                  <a:pt x="5939755" y="0"/>
                </a:lnTo>
                <a:close/>
              </a:path>
            </a:pathLst>
          </a:custGeom>
          <a:solidFill>
            <a:srgbClr val="82ED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>
            <a:extLst>
              <a:ext uri="{FF2B5EF4-FFF2-40B4-BE49-F238E27FC236}">
                <a16:creationId xmlns:a16="http://schemas.microsoft.com/office/drawing/2014/main" id="{3B810FA6-684B-2D4F-4B18-6FB16D78A7EB}"/>
              </a:ext>
            </a:extLst>
          </p:cNvPr>
          <p:cNvSpPr/>
          <p:nvPr/>
        </p:nvSpPr>
        <p:spPr>
          <a:xfrm>
            <a:off x="8097842" y="3604456"/>
            <a:ext cx="2860040" cy="1402080"/>
          </a:xfrm>
          <a:custGeom>
            <a:avLst/>
            <a:gdLst/>
            <a:ahLst/>
            <a:cxnLst/>
            <a:rect l="l" t="t" r="r" b="b"/>
            <a:pathLst>
              <a:path w="2860040" h="1402079">
                <a:moveTo>
                  <a:pt x="1709404" y="0"/>
                </a:moveTo>
                <a:lnTo>
                  <a:pt x="1663852" y="561"/>
                </a:lnTo>
                <a:lnTo>
                  <a:pt x="1618295" y="2440"/>
                </a:lnTo>
                <a:lnTo>
                  <a:pt x="1572763" y="5642"/>
                </a:lnTo>
                <a:lnTo>
                  <a:pt x="1527287" y="10170"/>
                </a:lnTo>
                <a:lnTo>
                  <a:pt x="1481898" y="16028"/>
                </a:lnTo>
                <a:lnTo>
                  <a:pt x="1436624" y="23221"/>
                </a:lnTo>
                <a:lnTo>
                  <a:pt x="1391498" y="31753"/>
                </a:lnTo>
                <a:lnTo>
                  <a:pt x="1346548" y="41628"/>
                </a:lnTo>
                <a:lnTo>
                  <a:pt x="1301805" y="52849"/>
                </a:lnTo>
                <a:lnTo>
                  <a:pt x="1257301" y="65421"/>
                </a:lnTo>
                <a:lnTo>
                  <a:pt x="1213064" y="79348"/>
                </a:lnTo>
                <a:lnTo>
                  <a:pt x="1169126" y="94634"/>
                </a:lnTo>
                <a:lnTo>
                  <a:pt x="1125516" y="111283"/>
                </a:lnTo>
                <a:lnTo>
                  <a:pt x="1082265" y="129299"/>
                </a:lnTo>
                <a:lnTo>
                  <a:pt x="1039403" y="148686"/>
                </a:lnTo>
                <a:lnTo>
                  <a:pt x="996961" y="169448"/>
                </a:lnTo>
                <a:lnTo>
                  <a:pt x="954969" y="191590"/>
                </a:lnTo>
                <a:lnTo>
                  <a:pt x="913457" y="215115"/>
                </a:lnTo>
                <a:lnTo>
                  <a:pt x="872455" y="240027"/>
                </a:lnTo>
                <a:lnTo>
                  <a:pt x="831995" y="266331"/>
                </a:lnTo>
                <a:lnTo>
                  <a:pt x="792105" y="294031"/>
                </a:lnTo>
                <a:lnTo>
                  <a:pt x="752817" y="323130"/>
                </a:lnTo>
                <a:lnTo>
                  <a:pt x="0" y="898706"/>
                </a:lnTo>
                <a:lnTo>
                  <a:pt x="33103" y="933406"/>
                </a:lnTo>
                <a:lnTo>
                  <a:pt x="67061" y="966901"/>
                </a:lnTo>
                <a:lnTo>
                  <a:pt x="101843" y="999188"/>
                </a:lnTo>
                <a:lnTo>
                  <a:pt x="137418" y="1030262"/>
                </a:lnTo>
                <a:lnTo>
                  <a:pt x="173755" y="1060120"/>
                </a:lnTo>
                <a:lnTo>
                  <a:pt x="210826" y="1088756"/>
                </a:lnTo>
                <a:lnTo>
                  <a:pt x="248598" y="1116169"/>
                </a:lnTo>
                <a:lnTo>
                  <a:pt x="287043" y="1142352"/>
                </a:lnTo>
                <a:lnTo>
                  <a:pt x="326129" y="1167302"/>
                </a:lnTo>
                <a:lnTo>
                  <a:pt x="365827" y="1191016"/>
                </a:lnTo>
                <a:lnTo>
                  <a:pt x="406105" y="1213489"/>
                </a:lnTo>
                <a:lnTo>
                  <a:pt x="446935" y="1234716"/>
                </a:lnTo>
                <a:lnTo>
                  <a:pt x="488284" y="1254694"/>
                </a:lnTo>
                <a:lnTo>
                  <a:pt x="530124" y="1273419"/>
                </a:lnTo>
                <a:lnTo>
                  <a:pt x="572423" y="1290887"/>
                </a:lnTo>
                <a:lnTo>
                  <a:pt x="615152" y="1307094"/>
                </a:lnTo>
                <a:lnTo>
                  <a:pt x="658280" y="1322035"/>
                </a:lnTo>
                <a:lnTo>
                  <a:pt x="701777" y="1335707"/>
                </a:lnTo>
                <a:lnTo>
                  <a:pt x="745612" y="1348105"/>
                </a:lnTo>
                <a:lnTo>
                  <a:pt x="789755" y="1359225"/>
                </a:lnTo>
                <a:lnTo>
                  <a:pt x="834177" y="1369064"/>
                </a:lnTo>
                <a:lnTo>
                  <a:pt x="878845" y="1377617"/>
                </a:lnTo>
                <a:lnTo>
                  <a:pt x="923731" y="1384880"/>
                </a:lnTo>
                <a:lnTo>
                  <a:pt x="968803" y="1390850"/>
                </a:lnTo>
                <a:lnTo>
                  <a:pt x="1014033" y="1395521"/>
                </a:lnTo>
                <a:lnTo>
                  <a:pt x="1059388" y="1398890"/>
                </a:lnTo>
                <a:lnTo>
                  <a:pt x="1104839" y="1400954"/>
                </a:lnTo>
                <a:lnTo>
                  <a:pt x="1150356" y="1401707"/>
                </a:lnTo>
                <a:lnTo>
                  <a:pt x="1195908" y="1401146"/>
                </a:lnTo>
                <a:lnTo>
                  <a:pt x="1241465" y="1399266"/>
                </a:lnTo>
                <a:lnTo>
                  <a:pt x="1286996" y="1396065"/>
                </a:lnTo>
                <a:lnTo>
                  <a:pt x="1332472" y="1391537"/>
                </a:lnTo>
                <a:lnTo>
                  <a:pt x="1377862" y="1385678"/>
                </a:lnTo>
                <a:lnTo>
                  <a:pt x="1423135" y="1378485"/>
                </a:lnTo>
                <a:lnTo>
                  <a:pt x="1468262" y="1369953"/>
                </a:lnTo>
                <a:lnTo>
                  <a:pt x="1513212" y="1360079"/>
                </a:lnTo>
                <a:lnTo>
                  <a:pt x="1557954" y="1348857"/>
                </a:lnTo>
                <a:lnTo>
                  <a:pt x="1602459" y="1336285"/>
                </a:lnTo>
                <a:lnTo>
                  <a:pt x="1646696" y="1322358"/>
                </a:lnTo>
                <a:lnTo>
                  <a:pt x="1690634" y="1307073"/>
                </a:lnTo>
                <a:lnTo>
                  <a:pt x="1734244" y="1290424"/>
                </a:lnTo>
                <a:lnTo>
                  <a:pt x="1777495" y="1272408"/>
                </a:lnTo>
                <a:lnTo>
                  <a:pt x="1820357" y="1253021"/>
                </a:lnTo>
                <a:lnTo>
                  <a:pt x="1862799" y="1232258"/>
                </a:lnTo>
                <a:lnTo>
                  <a:pt x="1904791" y="1210117"/>
                </a:lnTo>
                <a:lnTo>
                  <a:pt x="1946303" y="1186592"/>
                </a:lnTo>
                <a:lnTo>
                  <a:pt x="1987304" y="1161679"/>
                </a:lnTo>
                <a:lnTo>
                  <a:pt x="2027765" y="1135375"/>
                </a:lnTo>
                <a:lnTo>
                  <a:pt x="2067654" y="1107676"/>
                </a:lnTo>
                <a:lnTo>
                  <a:pt x="2106942" y="1078577"/>
                </a:lnTo>
                <a:lnTo>
                  <a:pt x="2859760" y="503000"/>
                </a:lnTo>
                <a:lnTo>
                  <a:pt x="2826656" y="468300"/>
                </a:lnTo>
                <a:lnTo>
                  <a:pt x="2792698" y="434805"/>
                </a:lnTo>
                <a:lnTo>
                  <a:pt x="2757917" y="402518"/>
                </a:lnTo>
                <a:lnTo>
                  <a:pt x="2722342" y="371444"/>
                </a:lnTo>
                <a:lnTo>
                  <a:pt x="2686004" y="341587"/>
                </a:lnTo>
                <a:lnTo>
                  <a:pt x="2648934" y="312950"/>
                </a:lnTo>
                <a:lnTo>
                  <a:pt x="2611161" y="285538"/>
                </a:lnTo>
                <a:lnTo>
                  <a:pt x="2572717" y="259354"/>
                </a:lnTo>
                <a:lnTo>
                  <a:pt x="2533631" y="234404"/>
                </a:lnTo>
                <a:lnTo>
                  <a:pt x="2493933" y="210690"/>
                </a:lnTo>
                <a:lnTo>
                  <a:pt x="2453654" y="188218"/>
                </a:lnTo>
                <a:lnTo>
                  <a:pt x="2412825" y="166990"/>
                </a:lnTo>
                <a:lnTo>
                  <a:pt x="2371475" y="147012"/>
                </a:lnTo>
                <a:lnTo>
                  <a:pt x="2329636" y="128287"/>
                </a:lnTo>
                <a:lnTo>
                  <a:pt x="2287336" y="110819"/>
                </a:lnTo>
                <a:lnTo>
                  <a:pt x="2244607" y="94612"/>
                </a:lnTo>
                <a:lnTo>
                  <a:pt x="2201479" y="79671"/>
                </a:lnTo>
                <a:lnTo>
                  <a:pt x="2157983" y="66000"/>
                </a:lnTo>
                <a:lnTo>
                  <a:pt x="2114147" y="53602"/>
                </a:lnTo>
                <a:lnTo>
                  <a:pt x="2070004" y="42481"/>
                </a:lnTo>
                <a:lnTo>
                  <a:pt x="2025583" y="32642"/>
                </a:lnTo>
                <a:lnTo>
                  <a:pt x="1980914" y="24089"/>
                </a:lnTo>
                <a:lnTo>
                  <a:pt x="1936029" y="16826"/>
                </a:lnTo>
                <a:lnTo>
                  <a:pt x="1890956" y="10857"/>
                </a:lnTo>
                <a:lnTo>
                  <a:pt x="1845727" y="6185"/>
                </a:lnTo>
                <a:lnTo>
                  <a:pt x="1800372" y="2816"/>
                </a:lnTo>
                <a:lnTo>
                  <a:pt x="1754920" y="753"/>
                </a:lnTo>
                <a:lnTo>
                  <a:pt x="1709404" y="0"/>
                </a:lnTo>
                <a:close/>
              </a:path>
            </a:pathLst>
          </a:custGeom>
          <a:solidFill>
            <a:srgbClr val="2DC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635E0ECD-4810-E1F4-D620-A3BDDC0D80D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00" dirty="0"/>
              <a:t>#AMCP2025</a:t>
            </a:r>
            <a:r>
              <a:rPr spc="235" dirty="0"/>
              <a:t> </a:t>
            </a:r>
            <a:r>
              <a:rPr dirty="0"/>
              <a:t>|</a:t>
            </a:r>
            <a:r>
              <a:rPr spc="245" dirty="0"/>
              <a:t> </a:t>
            </a:r>
            <a:r>
              <a:rPr spc="95" dirty="0"/>
              <a:t>AMCPANNUAL.ORG 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0FA0FE4-C247-0A05-5EBA-BDB0B7FC4EC2}"/>
              </a:ext>
            </a:extLst>
          </p:cNvPr>
          <p:cNvGrpSpPr/>
          <p:nvPr/>
        </p:nvGrpSpPr>
        <p:grpSpPr>
          <a:xfrm>
            <a:off x="1387852" y="567634"/>
            <a:ext cx="3396849" cy="195580"/>
            <a:chOff x="1389583" y="561009"/>
            <a:chExt cx="3396849" cy="195580"/>
          </a:xfrm>
        </p:grpSpPr>
        <p:grpSp>
          <p:nvGrpSpPr>
            <p:cNvPr id="51" name="object 4">
              <a:extLst>
                <a:ext uri="{FF2B5EF4-FFF2-40B4-BE49-F238E27FC236}">
                  <a16:creationId xmlns:a16="http://schemas.microsoft.com/office/drawing/2014/main" id="{9A98E0CB-0500-3E1F-DFC9-F114D8CF49C1}"/>
                </a:ext>
              </a:extLst>
            </p:cNvPr>
            <p:cNvGrpSpPr/>
            <p:nvPr/>
          </p:nvGrpSpPr>
          <p:grpSpPr>
            <a:xfrm>
              <a:off x="1389583" y="567643"/>
              <a:ext cx="596265" cy="144780"/>
              <a:chOff x="1389583" y="567643"/>
              <a:chExt cx="596265" cy="144780"/>
            </a:xfrm>
          </p:grpSpPr>
          <p:pic>
            <p:nvPicPr>
              <p:cNvPr id="74" name="object 5">
                <a:extLst>
                  <a:ext uri="{FF2B5EF4-FFF2-40B4-BE49-F238E27FC236}">
                    <a16:creationId xmlns:a16="http://schemas.microsoft.com/office/drawing/2014/main" id="{2FB2900B-349A-E09E-6C00-BCD296A9C6E9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389583" y="569650"/>
                <a:ext cx="144564" cy="140436"/>
              </a:xfrm>
              <a:prstGeom prst="rect">
                <a:avLst/>
              </a:prstGeom>
            </p:spPr>
          </p:pic>
          <p:pic>
            <p:nvPicPr>
              <p:cNvPr id="75" name="object 6">
                <a:extLst>
                  <a:ext uri="{FF2B5EF4-FFF2-40B4-BE49-F238E27FC236}">
                    <a16:creationId xmlns:a16="http://schemas.microsoft.com/office/drawing/2014/main" id="{C81FEDAF-6F21-7538-FF10-4E228F3203FD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72257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76" name="object 7">
                <a:extLst>
                  <a:ext uri="{FF2B5EF4-FFF2-40B4-BE49-F238E27FC236}">
                    <a16:creationId xmlns:a16="http://schemas.microsoft.com/office/drawing/2014/main" id="{3E1C12E4-2F77-225B-6153-B7F9F7A0BF57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40527" y="569650"/>
                <a:ext cx="105371" cy="140436"/>
              </a:xfrm>
              <a:prstGeom prst="rect">
                <a:avLst/>
              </a:prstGeom>
            </p:spPr>
          </p:pic>
          <p:pic>
            <p:nvPicPr>
              <p:cNvPr id="77" name="object 8">
                <a:extLst>
                  <a:ext uri="{FF2B5EF4-FFF2-40B4-BE49-F238E27FC236}">
                    <a16:creationId xmlns:a16="http://schemas.microsoft.com/office/drawing/2014/main" id="{F2781B25-C162-6BF7-B0C3-8B66A4C0ACDE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79027" y="567643"/>
                <a:ext cx="106629" cy="144360"/>
              </a:xfrm>
              <a:prstGeom prst="rect">
                <a:avLst/>
              </a:prstGeom>
            </p:spPr>
          </p:pic>
        </p:grpSp>
        <p:sp>
          <p:nvSpPr>
            <p:cNvPr id="52" name="object 9">
              <a:extLst>
                <a:ext uri="{FF2B5EF4-FFF2-40B4-BE49-F238E27FC236}">
                  <a16:creationId xmlns:a16="http://schemas.microsoft.com/office/drawing/2014/main" id="{71E7CE60-7A4F-645D-D042-521281D182D9}"/>
                </a:ext>
              </a:extLst>
            </p:cNvPr>
            <p:cNvSpPr/>
            <p:nvPr/>
          </p:nvSpPr>
          <p:spPr>
            <a:xfrm>
              <a:off x="2030285" y="569124"/>
              <a:ext cx="111125" cy="140970"/>
            </a:xfrm>
            <a:custGeom>
              <a:avLst/>
              <a:gdLst/>
              <a:ahLst/>
              <a:cxnLst/>
              <a:rect l="l" t="t" r="r" b="b"/>
              <a:pathLst>
                <a:path w="111125" h="140970">
                  <a:moveTo>
                    <a:pt x="110756" y="0"/>
                  </a:moveTo>
                  <a:lnTo>
                    <a:pt x="87706" y="0"/>
                  </a:lnTo>
                  <a:lnTo>
                    <a:pt x="87706" y="58420"/>
                  </a:lnTo>
                  <a:lnTo>
                    <a:pt x="22961" y="584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58420"/>
                  </a:lnTo>
                  <a:lnTo>
                    <a:pt x="0" y="77470"/>
                  </a:lnTo>
                  <a:lnTo>
                    <a:pt x="0" y="140970"/>
                  </a:lnTo>
                  <a:lnTo>
                    <a:pt x="22961" y="140970"/>
                  </a:lnTo>
                  <a:lnTo>
                    <a:pt x="22961" y="77470"/>
                  </a:lnTo>
                  <a:lnTo>
                    <a:pt x="87706" y="77470"/>
                  </a:lnTo>
                  <a:lnTo>
                    <a:pt x="87706" y="140970"/>
                  </a:lnTo>
                  <a:lnTo>
                    <a:pt x="110756" y="140970"/>
                  </a:lnTo>
                  <a:lnTo>
                    <a:pt x="110756" y="77470"/>
                  </a:lnTo>
                  <a:lnTo>
                    <a:pt x="110756" y="58420"/>
                  </a:lnTo>
                  <a:lnTo>
                    <a:pt x="1107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3" name="object 10">
              <a:extLst>
                <a:ext uri="{FF2B5EF4-FFF2-40B4-BE49-F238E27FC236}">
                  <a16:creationId xmlns:a16="http://schemas.microsoft.com/office/drawing/2014/main" id="{5170F8BD-1423-9ADB-4A62-490C60CF8587}"/>
                </a:ext>
              </a:extLst>
            </p:cNvPr>
            <p:cNvGrpSpPr/>
            <p:nvPr/>
          </p:nvGrpSpPr>
          <p:grpSpPr>
            <a:xfrm>
              <a:off x="2258194" y="567634"/>
              <a:ext cx="198755" cy="144780"/>
              <a:chOff x="2258194" y="567634"/>
              <a:chExt cx="198755" cy="144780"/>
            </a:xfrm>
          </p:grpSpPr>
          <p:pic>
            <p:nvPicPr>
              <p:cNvPr id="72" name="object 11">
                <a:extLst>
                  <a:ext uri="{FF2B5EF4-FFF2-40B4-BE49-F238E27FC236}">
                    <a16:creationId xmlns:a16="http://schemas.microsoft.com/office/drawing/2014/main" id="{3E400A4F-13EA-20DA-8F3C-21BF321AA058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258194" y="567634"/>
                <a:ext cx="94424" cy="144373"/>
              </a:xfrm>
              <a:prstGeom prst="rect">
                <a:avLst/>
              </a:prstGeom>
            </p:spPr>
          </p:pic>
          <p:sp>
            <p:nvSpPr>
              <p:cNvPr id="73" name="object 12">
                <a:extLst>
                  <a:ext uri="{FF2B5EF4-FFF2-40B4-BE49-F238E27FC236}">
                    <a16:creationId xmlns:a16="http://schemas.microsoft.com/office/drawing/2014/main" id="{CD842226-50F8-787F-ECA2-39EB060B0E36}"/>
                  </a:ext>
                </a:extLst>
              </p:cNvPr>
              <p:cNvSpPr/>
              <p:nvPr/>
            </p:nvSpPr>
            <p:spPr>
              <a:xfrm>
                <a:off x="2396689" y="569650"/>
                <a:ext cx="6032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140970">
                    <a:moveTo>
                      <a:pt x="60134" y="0"/>
                    </a:moveTo>
                    <a:lnTo>
                      <a:pt x="41313" y="0"/>
                    </a:lnTo>
                    <a:lnTo>
                      <a:pt x="0" y="32473"/>
                    </a:lnTo>
                    <a:lnTo>
                      <a:pt x="11341" y="46786"/>
                    </a:lnTo>
                    <a:lnTo>
                      <a:pt x="30350" y="31256"/>
                    </a:lnTo>
                    <a:lnTo>
                      <a:pt x="38328" y="24015"/>
                    </a:lnTo>
                    <a:lnTo>
                      <a:pt x="37995" y="29189"/>
                    </a:lnTo>
                    <a:lnTo>
                      <a:pt x="37614" y="42062"/>
                    </a:lnTo>
                    <a:lnTo>
                      <a:pt x="37566" y="140436"/>
                    </a:lnTo>
                    <a:lnTo>
                      <a:pt x="60134" y="140436"/>
                    </a:lnTo>
                    <a:lnTo>
                      <a:pt x="6013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54" name="object 13">
              <a:extLst>
                <a:ext uri="{FF2B5EF4-FFF2-40B4-BE49-F238E27FC236}">
                  <a16:creationId xmlns:a16="http://schemas.microsoft.com/office/drawing/2014/main" id="{93251FB6-C7C4-D90E-13EA-3AA9E7201726}"/>
                </a:ext>
              </a:extLst>
            </p:cNvPr>
            <p:cNvGrpSpPr/>
            <p:nvPr/>
          </p:nvGrpSpPr>
          <p:grpSpPr>
            <a:xfrm>
              <a:off x="2521737" y="569079"/>
              <a:ext cx="371475" cy="141605"/>
              <a:chOff x="2521737" y="569079"/>
              <a:chExt cx="371475" cy="141605"/>
            </a:xfrm>
          </p:grpSpPr>
          <p:sp>
            <p:nvSpPr>
              <p:cNvPr id="69" name="object 14">
                <a:extLst>
                  <a:ext uri="{FF2B5EF4-FFF2-40B4-BE49-F238E27FC236}">
                    <a16:creationId xmlns:a16="http://schemas.microsoft.com/office/drawing/2014/main" id="{9AD7328B-DC76-1C95-8789-EA853C0A1DDD}"/>
                  </a:ext>
                </a:extLst>
              </p:cNvPr>
              <p:cNvSpPr/>
              <p:nvPr/>
            </p:nvSpPr>
            <p:spPr>
              <a:xfrm>
                <a:off x="2521737" y="648131"/>
                <a:ext cx="83185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83185" h="18415">
                    <a:moveTo>
                      <a:pt x="82613" y="0"/>
                    </a:moveTo>
                    <a:lnTo>
                      <a:pt x="0" y="0"/>
                    </a:lnTo>
                    <a:lnTo>
                      <a:pt x="0" y="18249"/>
                    </a:lnTo>
                    <a:lnTo>
                      <a:pt x="82613" y="18249"/>
                    </a:lnTo>
                    <a:lnTo>
                      <a:pt x="8261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0" name="object 15">
                <a:extLst>
                  <a:ext uri="{FF2B5EF4-FFF2-40B4-BE49-F238E27FC236}">
                    <a16:creationId xmlns:a16="http://schemas.microsoft.com/office/drawing/2014/main" id="{1632EE9E-A3D2-54E1-91A1-2A0AD79309B6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631894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71" name="object 16">
                <a:extLst>
                  <a:ext uri="{FF2B5EF4-FFF2-40B4-BE49-F238E27FC236}">
                    <a16:creationId xmlns:a16="http://schemas.microsoft.com/office/drawing/2014/main" id="{D5F4D675-5D09-8A9D-686A-F48224979F2E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800164" y="569657"/>
                <a:ext cx="92989" cy="140423"/>
              </a:xfrm>
              <a:prstGeom prst="rect">
                <a:avLst/>
              </a:prstGeom>
            </p:spPr>
          </p:pic>
        </p:grpSp>
        <p:grpSp>
          <p:nvGrpSpPr>
            <p:cNvPr id="55" name="object 17">
              <a:extLst>
                <a:ext uri="{FF2B5EF4-FFF2-40B4-BE49-F238E27FC236}">
                  <a16:creationId xmlns:a16="http://schemas.microsoft.com/office/drawing/2014/main" id="{509E6F97-4246-C278-2873-5C8251335477}"/>
                </a:ext>
              </a:extLst>
            </p:cNvPr>
            <p:cNvGrpSpPr/>
            <p:nvPr/>
          </p:nvGrpSpPr>
          <p:grpSpPr>
            <a:xfrm>
              <a:off x="2940865" y="569650"/>
              <a:ext cx="168910" cy="140970"/>
              <a:chOff x="2940865" y="569650"/>
              <a:chExt cx="168910" cy="140970"/>
            </a:xfrm>
          </p:grpSpPr>
          <p:pic>
            <p:nvPicPr>
              <p:cNvPr id="67" name="object 18">
                <a:extLst>
                  <a:ext uri="{FF2B5EF4-FFF2-40B4-BE49-F238E27FC236}">
                    <a16:creationId xmlns:a16="http://schemas.microsoft.com/office/drawing/2014/main" id="{0F21264B-C937-D144-EFD4-D23DC0D043C9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940865" y="569650"/>
                <a:ext cx="105371" cy="140436"/>
              </a:xfrm>
              <a:prstGeom prst="rect">
                <a:avLst/>
              </a:prstGeom>
            </p:spPr>
          </p:pic>
          <p:sp>
            <p:nvSpPr>
              <p:cNvPr id="68" name="object 19">
                <a:extLst>
                  <a:ext uri="{FF2B5EF4-FFF2-40B4-BE49-F238E27FC236}">
                    <a16:creationId xmlns:a16="http://schemas.microsoft.com/office/drawing/2014/main" id="{DD5ABB88-88F4-BE2D-C66F-1E10D389BB09}"/>
                  </a:ext>
                </a:extLst>
              </p:cNvPr>
              <p:cNvSpPr/>
              <p:nvPr/>
            </p:nvSpPr>
            <p:spPr>
              <a:xfrm>
                <a:off x="3086277" y="569658"/>
                <a:ext cx="2349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23494" h="140970">
                    <a:moveTo>
                      <a:pt x="22961" y="0"/>
                    </a:moveTo>
                    <a:lnTo>
                      <a:pt x="0" y="0"/>
                    </a:lnTo>
                    <a:lnTo>
                      <a:pt x="0" y="140436"/>
                    </a:lnTo>
                    <a:lnTo>
                      <a:pt x="22961" y="140436"/>
                    </a:lnTo>
                    <a:lnTo>
                      <a:pt x="2296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6" name="object 20">
              <a:extLst>
                <a:ext uri="{FF2B5EF4-FFF2-40B4-BE49-F238E27FC236}">
                  <a16:creationId xmlns:a16="http://schemas.microsoft.com/office/drawing/2014/main" id="{BAD4DF5E-E235-C8DE-8FD0-B7FB7DB9B796}"/>
                </a:ext>
              </a:extLst>
            </p:cNvPr>
            <p:cNvSpPr/>
            <p:nvPr/>
          </p:nvSpPr>
          <p:spPr>
            <a:xfrm>
              <a:off x="3165983" y="569124"/>
              <a:ext cx="82550" cy="140970"/>
            </a:xfrm>
            <a:custGeom>
              <a:avLst/>
              <a:gdLst/>
              <a:ahLst/>
              <a:cxnLst/>
              <a:rect l="l" t="t" r="r" b="b"/>
              <a:pathLst>
                <a:path w="82550" h="140970">
                  <a:moveTo>
                    <a:pt x="82423" y="121920"/>
                  </a:moveTo>
                  <a:lnTo>
                    <a:pt x="22961" y="1219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121920"/>
                  </a:lnTo>
                  <a:lnTo>
                    <a:pt x="0" y="140970"/>
                  </a:lnTo>
                  <a:lnTo>
                    <a:pt x="82423" y="140970"/>
                  </a:lnTo>
                  <a:lnTo>
                    <a:pt x="82423" y="1219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21">
              <a:extLst>
                <a:ext uri="{FF2B5EF4-FFF2-40B4-BE49-F238E27FC236}">
                  <a16:creationId xmlns:a16="http://schemas.microsoft.com/office/drawing/2014/main" id="{1B722147-2B24-601A-F14F-51B4508D53DE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52775" y="567634"/>
              <a:ext cx="94424" cy="144373"/>
            </a:xfrm>
            <a:prstGeom prst="rect">
              <a:avLst/>
            </a:prstGeom>
          </p:spPr>
        </p:pic>
        <p:sp>
          <p:nvSpPr>
            <p:cNvPr id="58" name="object 22">
              <a:extLst>
                <a:ext uri="{FF2B5EF4-FFF2-40B4-BE49-F238E27FC236}">
                  <a16:creationId xmlns:a16="http://schemas.microsoft.com/office/drawing/2014/main" id="{C7F273DD-9DB5-15C9-49B1-33663389F0AD}"/>
                </a:ext>
              </a:extLst>
            </p:cNvPr>
            <p:cNvSpPr/>
            <p:nvPr/>
          </p:nvSpPr>
          <p:spPr>
            <a:xfrm>
              <a:off x="3592690" y="561009"/>
              <a:ext cx="17780" cy="195580"/>
            </a:xfrm>
            <a:custGeom>
              <a:avLst/>
              <a:gdLst/>
              <a:ahLst/>
              <a:cxnLst/>
              <a:rect l="l" t="t" r="r" b="b"/>
              <a:pathLst>
                <a:path w="17779" h="195579">
                  <a:moveTo>
                    <a:pt x="17297" y="0"/>
                  </a:moveTo>
                  <a:lnTo>
                    <a:pt x="0" y="0"/>
                  </a:lnTo>
                  <a:lnTo>
                    <a:pt x="0" y="195287"/>
                  </a:lnTo>
                  <a:lnTo>
                    <a:pt x="17297" y="195287"/>
                  </a:lnTo>
                  <a:lnTo>
                    <a:pt x="172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9" name="object 23">
              <a:extLst>
                <a:ext uri="{FF2B5EF4-FFF2-40B4-BE49-F238E27FC236}">
                  <a16:creationId xmlns:a16="http://schemas.microsoft.com/office/drawing/2014/main" id="{EE2D4BAE-FBCD-2AF5-BC54-636C70575533}"/>
                </a:ext>
              </a:extLst>
            </p:cNvPr>
            <p:cNvGrpSpPr/>
            <p:nvPr/>
          </p:nvGrpSpPr>
          <p:grpSpPr>
            <a:xfrm>
              <a:off x="3760272" y="576456"/>
              <a:ext cx="1026160" cy="135890"/>
              <a:chOff x="3760272" y="576456"/>
              <a:chExt cx="1026160" cy="135890"/>
            </a:xfrm>
          </p:grpSpPr>
          <p:sp>
            <p:nvSpPr>
              <p:cNvPr id="60" name="object 24">
                <a:extLst>
                  <a:ext uri="{FF2B5EF4-FFF2-40B4-BE49-F238E27FC236}">
                    <a16:creationId xmlns:a16="http://schemas.microsoft.com/office/drawing/2014/main" id="{75A68444-D8F9-3C9D-95AE-B97ABA7BE130}"/>
                  </a:ext>
                </a:extLst>
              </p:cNvPr>
              <p:cNvSpPr/>
              <p:nvPr/>
            </p:nvSpPr>
            <p:spPr>
              <a:xfrm>
                <a:off x="3760267" y="578014"/>
                <a:ext cx="1130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13029" h="132079">
                    <a:moveTo>
                      <a:pt x="112763" y="0"/>
                    </a:moveTo>
                    <a:lnTo>
                      <a:pt x="77038" y="0"/>
                    </a:lnTo>
                    <a:lnTo>
                      <a:pt x="77038" y="49530"/>
                    </a:lnTo>
                    <a:lnTo>
                      <a:pt x="35725" y="49530"/>
                    </a:lnTo>
                    <a:lnTo>
                      <a:pt x="35725" y="0"/>
                    </a:lnTo>
                    <a:lnTo>
                      <a:pt x="0" y="0"/>
                    </a:lnTo>
                    <a:lnTo>
                      <a:pt x="0" y="49530"/>
                    </a:lnTo>
                    <a:lnTo>
                      <a:pt x="0" y="78740"/>
                    </a:lnTo>
                    <a:lnTo>
                      <a:pt x="0" y="132080"/>
                    </a:lnTo>
                    <a:lnTo>
                      <a:pt x="35725" y="132080"/>
                    </a:lnTo>
                    <a:lnTo>
                      <a:pt x="35725" y="78740"/>
                    </a:lnTo>
                    <a:lnTo>
                      <a:pt x="77038" y="78740"/>
                    </a:lnTo>
                    <a:lnTo>
                      <a:pt x="77038" y="132080"/>
                    </a:lnTo>
                    <a:lnTo>
                      <a:pt x="112763" y="132080"/>
                    </a:lnTo>
                    <a:lnTo>
                      <a:pt x="112763" y="78740"/>
                    </a:lnTo>
                    <a:lnTo>
                      <a:pt x="112763" y="49530"/>
                    </a:lnTo>
                    <a:lnTo>
                      <a:pt x="11276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1" name="object 25">
                <a:extLst>
                  <a:ext uri="{FF2B5EF4-FFF2-40B4-BE49-F238E27FC236}">
                    <a16:creationId xmlns:a16="http://schemas.microsoft.com/office/drawing/2014/main" id="{50038765-7B72-12C0-F69C-B018F0C0D525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3915048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62" name="object 26">
                <a:extLst>
                  <a:ext uri="{FF2B5EF4-FFF2-40B4-BE49-F238E27FC236}">
                    <a16:creationId xmlns:a16="http://schemas.microsoft.com/office/drawing/2014/main" id="{D448B78B-FA5B-B253-BDAE-9B835B68C27E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4084473" y="578515"/>
                <a:ext cx="112585" cy="133375"/>
              </a:xfrm>
              <a:prstGeom prst="rect">
                <a:avLst/>
              </a:prstGeom>
            </p:spPr>
          </p:pic>
          <p:pic>
            <p:nvPicPr>
              <p:cNvPr id="63" name="object 27">
                <a:extLst>
                  <a:ext uri="{FF2B5EF4-FFF2-40B4-BE49-F238E27FC236}">
                    <a16:creationId xmlns:a16="http://schemas.microsoft.com/office/drawing/2014/main" id="{68088C2E-4E76-62A1-A0E0-6861060286CC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236996" y="576629"/>
                <a:ext cx="92151" cy="135255"/>
              </a:xfrm>
              <a:prstGeom prst="rect">
                <a:avLst/>
              </a:prstGeom>
            </p:spPr>
          </p:pic>
          <p:sp>
            <p:nvSpPr>
              <p:cNvPr id="64" name="object 28">
                <a:extLst>
                  <a:ext uri="{FF2B5EF4-FFF2-40B4-BE49-F238E27FC236}">
                    <a16:creationId xmlns:a16="http://schemas.microsoft.com/office/drawing/2014/main" id="{AB2CF2D3-E880-9736-8B71-58FDA4EF8785}"/>
                  </a:ext>
                </a:extLst>
              </p:cNvPr>
              <p:cNvSpPr/>
              <p:nvPr/>
            </p:nvSpPr>
            <p:spPr>
              <a:xfrm>
                <a:off x="4358284" y="578014"/>
                <a:ext cx="1003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00329" h="132079">
                    <a:moveTo>
                      <a:pt x="99720" y="0"/>
                    </a:moveTo>
                    <a:lnTo>
                      <a:pt x="0" y="0"/>
                    </a:lnTo>
                    <a:lnTo>
                      <a:pt x="0" y="29210"/>
                    </a:lnTo>
                    <a:lnTo>
                      <a:pt x="32131" y="29210"/>
                    </a:lnTo>
                    <a:lnTo>
                      <a:pt x="32131" y="132080"/>
                    </a:lnTo>
                    <a:lnTo>
                      <a:pt x="67678" y="132080"/>
                    </a:lnTo>
                    <a:lnTo>
                      <a:pt x="67678" y="29210"/>
                    </a:lnTo>
                    <a:lnTo>
                      <a:pt x="99720" y="29210"/>
                    </a:lnTo>
                    <a:lnTo>
                      <a:pt x="9972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5" name="object 29">
                <a:extLst>
                  <a:ext uri="{FF2B5EF4-FFF2-40B4-BE49-F238E27FC236}">
                    <a16:creationId xmlns:a16="http://schemas.microsoft.com/office/drawing/2014/main" id="{D413E6A6-0ABA-5184-F6F5-E14577897C16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490389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66" name="object 30">
                <a:extLst>
                  <a:ext uri="{FF2B5EF4-FFF2-40B4-BE49-F238E27FC236}">
                    <a16:creationId xmlns:a16="http://schemas.microsoft.com/office/drawing/2014/main" id="{045FB960-8D14-EFA5-6C20-3E7743C7530A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660536" y="578515"/>
                <a:ext cx="125272" cy="131572"/>
              </a:xfrm>
              <a:prstGeom prst="rect">
                <a:avLst/>
              </a:prstGeom>
            </p:spPr>
          </p:pic>
        </p:grpSp>
      </p:grpSp>
      <p:pic>
        <p:nvPicPr>
          <p:cNvPr id="78" name="Picture 77" descr="A green and black outline of a state&#10;&#10;Description automatically generated">
            <a:extLst>
              <a:ext uri="{FF2B5EF4-FFF2-40B4-BE49-F238E27FC236}">
                <a16:creationId xmlns:a16="http://schemas.microsoft.com/office/drawing/2014/main" id="{461AA76E-E81D-A58D-B94F-FD95200771D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52" y="315875"/>
            <a:ext cx="762000" cy="723900"/>
          </a:xfrm>
          <a:prstGeom prst="rect">
            <a:avLst/>
          </a:prstGeom>
        </p:spPr>
      </p:pic>
      <p:pic>
        <p:nvPicPr>
          <p:cNvPr id="34" name="Picture 33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C399043B-36D6-299D-ADDF-A3D1739F746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67" y="3733800"/>
            <a:ext cx="5395960" cy="1034979"/>
          </a:xfrm>
          <a:prstGeom prst="rect">
            <a:avLst/>
          </a:prstGeom>
        </p:spPr>
      </p:pic>
      <p:pic>
        <p:nvPicPr>
          <p:cNvPr id="31" name="Picture 30" descr="A close up of a logo&#10;&#10;AI-generated content may be incorrect.">
            <a:extLst>
              <a:ext uri="{FF2B5EF4-FFF2-40B4-BE49-F238E27FC236}">
                <a16:creationId xmlns:a16="http://schemas.microsoft.com/office/drawing/2014/main" id="{285E2E9B-3435-BD1E-E0FB-E9F8E0D8F03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2209800"/>
            <a:ext cx="3163824" cy="1319119"/>
          </a:xfrm>
          <a:prstGeom prst="rect">
            <a:avLst/>
          </a:prstGeom>
        </p:spPr>
      </p:pic>
      <p:sp>
        <p:nvSpPr>
          <p:cNvPr id="2" name="object 46">
            <a:extLst>
              <a:ext uri="{FF2B5EF4-FFF2-40B4-BE49-F238E27FC236}">
                <a16:creationId xmlns:a16="http://schemas.microsoft.com/office/drawing/2014/main" id="{14A68740-3D7C-A6AE-8852-DA122FA0BC45}"/>
              </a:ext>
            </a:extLst>
          </p:cNvPr>
          <p:cNvSpPr txBox="1">
            <a:spLocks/>
          </p:cNvSpPr>
          <p:nvPr/>
        </p:nvSpPr>
        <p:spPr>
          <a:xfrm>
            <a:off x="1163152" y="4698178"/>
            <a:ext cx="3830755" cy="1300813"/>
          </a:xfrm>
          <a:prstGeom prst="rect">
            <a:avLst/>
          </a:prstGeom>
        </p:spPr>
        <p:txBody>
          <a:bodyPr vert="horz" wrap="square" lIns="0" tIns="312873" rIns="0" bIns="0" rtlCol="0">
            <a:spAutoFit/>
          </a:bodyPr>
          <a:lstStyle>
            <a:lvl1pPr>
              <a:defRPr sz="3300" b="1" i="0">
                <a:solidFill>
                  <a:schemeClr val="bg1"/>
                </a:solidFill>
                <a:latin typeface="Open Sans Extrabold"/>
                <a:ea typeface="+mj-ea"/>
                <a:cs typeface="Open Sans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20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TUESDAY</a:t>
            </a:r>
            <a:r>
              <a:rPr lang="en-US" sz="3200" i="0" dirty="0">
                <a:effectLst/>
                <a:latin typeface="Aptos Narrow" panose="020B0004020202020204" pitchFamily="34" charset="0"/>
              </a:rPr>
              <a:t>, </a:t>
            </a:r>
            <a:r>
              <a:rPr lang="en-US" sz="320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APRIL 1, 7–8PM CT</a:t>
            </a:r>
            <a:endParaRPr lang="en-US" sz="1800" spc="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object 46">
            <a:extLst>
              <a:ext uri="{FF2B5EF4-FFF2-40B4-BE49-F238E27FC236}">
                <a16:creationId xmlns:a16="http://schemas.microsoft.com/office/drawing/2014/main" id="{9E5F2161-BF1C-7FD9-3810-475AD264FF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86919" y="1828800"/>
            <a:ext cx="6509281" cy="1547035"/>
          </a:xfrm>
          <a:prstGeom prst="rect">
            <a:avLst/>
          </a:prstGeom>
        </p:spPr>
        <p:txBody>
          <a:bodyPr vert="horz" wrap="square" lIns="0" tIns="31287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spc="150" dirty="0"/>
              <a:t>JOIN</a:t>
            </a:r>
            <a:r>
              <a:rPr lang="en-US" sz="4000" spc="200" dirty="0"/>
              <a:t> US AT OUR AFFILIATE MEETING</a:t>
            </a:r>
            <a:endParaRPr sz="4000" spc="200" dirty="0"/>
          </a:p>
        </p:txBody>
      </p:sp>
      <p:sp>
        <p:nvSpPr>
          <p:cNvPr id="41" name="object 47">
            <a:extLst>
              <a:ext uri="{FF2B5EF4-FFF2-40B4-BE49-F238E27FC236}">
                <a16:creationId xmlns:a16="http://schemas.microsoft.com/office/drawing/2014/main" id="{4E7B3815-462F-B5E3-E8C8-24EC201D5955}"/>
              </a:ext>
            </a:extLst>
          </p:cNvPr>
          <p:cNvSpPr/>
          <p:nvPr/>
        </p:nvSpPr>
        <p:spPr>
          <a:xfrm>
            <a:off x="1070868" y="3047654"/>
            <a:ext cx="5750938" cy="408940"/>
          </a:xfrm>
          <a:custGeom>
            <a:avLst/>
            <a:gdLst/>
            <a:ahLst/>
            <a:cxnLst/>
            <a:rect l="l" t="t" r="r" b="b"/>
            <a:pathLst>
              <a:path w="5602605" h="408939">
                <a:moveTo>
                  <a:pt x="5602414" y="0"/>
                </a:moveTo>
                <a:lnTo>
                  <a:pt x="5599749" y="47161"/>
                </a:lnTo>
                <a:lnTo>
                  <a:pt x="5591950" y="92724"/>
                </a:lnTo>
                <a:lnTo>
                  <a:pt x="5579316" y="136385"/>
                </a:lnTo>
                <a:lnTo>
                  <a:pt x="5562144" y="177842"/>
                </a:lnTo>
                <a:lnTo>
                  <a:pt x="5540731" y="216791"/>
                </a:lnTo>
                <a:lnTo>
                  <a:pt x="5515374" y="252928"/>
                </a:lnTo>
                <a:lnTo>
                  <a:pt x="5486371" y="285950"/>
                </a:lnTo>
                <a:lnTo>
                  <a:pt x="5454018" y="315553"/>
                </a:lnTo>
                <a:lnTo>
                  <a:pt x="5418613" y="341434"/>
                </a:lnTo>
                <a:lnTo>
                  <a:pt x="5380454" y="363290"/>
                </a:lnTo>
                <a:lnTo>
                  <a:pt x="5339837" y="380818"/>
                </a:lnTo>
                <a:lnTo>
                  <a:pt x="5297059" y="393713"/>
                </a:lnTo>
                <a:lnTo>
                  <a:pt x="5252418" y="401672"/>
                </a:lnTo>
                <a:lnTo>
                  <a:pt x="5206212" y="404393"/>
                </a:lnTo>
                <a:lnTo>
                  <a:pt x="0" y="408762"/>
                </a:lnTo>
              </a:path>
            </a:pathLst>
          </a:custGeom>
          <a:ln w="9194">
            <a:solidFill>
              <a:srgbClr val="82ED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4905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2EB7E-7AD6-FF6D-0AC0-FBCCD5E9D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3D2921B5-D547-16ED-A77D-20F500CC1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93" y="-1"/>
            <a:ext cx="12192000" cy="6858001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BE8E286E-EEA4-4519-5D37-49E1CCAFD714}"/>
              </a:ext>
            </a:extLst>
          </p:cNvPr>
          <p:cNvSpPr/>
          <p:nvPr/>
        </p:nvSpPr>
        <p:spPr>
          <a:xfrm>
            <a:off x="407544" y="320914"/>
            <a:ext cx="758190" cy="726440"/>
          </a:xfrm>
          <a:custGeom>
            <a:avLst/>
            <a:gdLst/>
            <a:ahLst/>
            <a:cxnLst/>
            <a:rect l="l" t="t" r="r" b="b"/>
            <a:pathLst>
              <a:path w="758190" h="726440">
                <a:moveTo>
                  <a:pt x="529283" y="607059"/>
                </a:moveTo>
                <a:lnTo>
                  <a:pt x="411453" y="607059"/>
                </a:lnTo>
                <a:lnTo>
                  <a:pt x="412519" y="614679"/>
                </a:lnTo>
                <a:lnTo>
                  <a:pt x="414474" y="627379"/>
                </a:lnTo>
                <a:lnTo>
                  <a:pt x="416288" y="640079"/>
                </a:lnTo>
                <a:lnTo>
                  <a:pt x="419717" y="651509"/>
                </a:lnTo>
                <a:lnTo>
                  <a:pt x="426515" y="661669"/>
                </a:lnTo>
                <a:lnTo>
                  <a:pt x="431259" y="670559"/>
                </a:lnTo>
                <a:lnTo>
                  <a:pt x="434249" y="679449"/>
                </a:lnTo>
                <a:lnTo>
                  <a:pt x="438105" y="687069"/>
                </a:lnTo>
                <a:lnTo>
                  <a:pt x="445450" y="692149"/>
                </a:lnTo>
                <a:lnTo>
                  <a:pt x="462554" y="698499"/>
                </a:lnTo>
                <a:lnTo>
                  <a:pt x="479053" y="706119"/>
                </a:lnTo>
                <a:lnTo>
                  <a:pt x="495855" y="712469"/>
                </a:lnTo>
                <a:lnTo>
                  <a:pt x="513865" y="713739"/>
                </a:lnTo>
                <a:lnTo>
                  <a:pt x="529525" y="716279"/>
                </a:lnTo>
                <a:lnTo>
                  <a:pt x="538730" y="723899"/>
                </a:lnTo>
                <a:lnTo>
                  <a:pt x="546314" y="726439"/>
                </a:lnTo>
                <a:lnTo>
                  <a:pt x="557109" y="718819"/>
                </a:lnTo>
                <a:lnTo>
                  <a:pt x="558947" y="715009"/>
                </a:lnTo>
                <a:lnTo>
                  <a:pt x="554643" y="704849"/>
                </a:lnTo>
                <a:lnTo>
                  <a:pt x="548413" y="694689"/>
                </a:lnTo>
                <a:lnTo>
                  <a:pt x="544472" y="687069"/>
                </a:lnTo>
                <a:lnTo>
                  <a:pt x="540408" y="681989"/>
                </a:lnTo>
                <a:lnTo>
                  <a:pt x="545603" y="674369"/>
                </a:lnTo>
                <a:lnTo>
                  <a:pt x="541869" y="668019"/>
                </a:lnTo>
                <a:lnTo>
                  <a:pt x="540147" y="662939"/>
                </a:lnTo>
                <a:lnTo>
                  <a:pt x="536962" y="657859"/>
                </a:lnTo>
                <a:lnTo>
                  <a:pt x="534970" y="651509"/>
                </a:lnTo>
                <a:lnTo>
                  <a:pt x="536827" y="646429"/>
                </a:lnTo>
                <a:lnTo>
                  <a:pt x="540202" y="631189"/>
                </a:lnTo>
                <a:lnTo>
                  <a:pt x="536344" y="629919"/>
                </a:lnTo>
                <a:lnTo>
                  <a:pt x="528858" y="629919"/>
                </a:lnTo>
                <a:lnTo>
                  <a:pt x="521346" y="619759"/>
                </a:lnTo>
                <a:lnTo>
                  <a:pt x="532647" y="619759"/>
                </a:lnTo>
                <a:lnTo>
                  <a:pt x="532720" y="618489"/>
                </a:lnTo>
                <a:lnTo>
                  <a:pt x="528153" y="610869"/>
                </a:lnTo>
                <a:lnTo>
                  <a:pt x="529283" y="607059"/>
                </a:lnTo>
                <a:close/>
              </a:path>
              <a:path w="758190" h="726440">
                <a:moveTo>
                  <a:pt x="532647" y="619759"/>
                </a:moveTo>
                <a:lnTo>
                  <a:pt x="521346" y="619759"/>
                </a:lnTo>
                <a:lnTo>
                  <a:pt x="528187" y="624839"/>
                </a:lnTo>
                <a:lnTo>
                  <a:pt x="532355" y="624839"/>
                </a:lnTo>
                <a:lnTo>
                  <a:pt x="532647" y="619759"/>
                </a:lnTo>
                <a:close/>
              </a:path>
              <a:path w="758190" h="726440">
                <a:moveTo>
                  <a:pt x="547687" y="607059"/>
                </a:moveTo>
                <a:lnTo>
                  <a:pt x="529283" y="607059"/>
                </a:lnTo>
                <a:lnTo>
                  <a:pt x="538580" y="619759"/>
                </a:lnTo>
                <a:lnTo>
                  <a:pt x="538698" y="622299"/>
                </a:lnTo>
                <a:lnTo>
                  <a:pt x="538757" y="623569"/>
                </a:lnTo>
                <a:lnTo>
                  <a:pt x="542254" y="622299"/>
                </a:lnTo>
                <a:lnTo>
                  <a:pt x="546222" y="613409"/>
                </a:lnTo>
                <a:lnTo>
                  <a:pt x="547687" y="607059"/>
                </a:lnTo>
                <a:close/>
              </a:path>
              <a:path w="758190" h="726440">
                <a:moveTo>
                  <a:pt x="388750" y="458469"/>
                </a:moveTo>
                <a:lnTo>
                  <a:pt x="242962" y="458469"/>
                </a:lnTo>
                <a:lnTo>
                  <a:pt x="245895" y="459739"/>
                </a:lnTo>
                <a:lnTo>
                  <a:pt x="260426" y="463549"/>
                </a:lnTo>
                <a:lnTo>
                  <a:pt x="290512" y="466089"/>
                </a:lnTo>
                <a:lnTo>
                  <a:pt x="303185" y="474979"/>
                </a:lnTo>
                <a:lnTo>
                  <a:pt x="310391" y="483869"/>
                </a:lnTo>
                <a:lnTo>
                  <a:pt x="319943" y="492759"/>
                </a:lnTo>
                <a:lnTo>
                  <a:pt x="329942" y="500379"/>
                </a:lnTo>
                <a:lnTo>
                  <a:pt x="338491" y="510539"/>
                </a:lnTo>
                <a:lnTo>
                  <a:pt x="346079" y="525779"/>
                </a:lnTo>
                <a:lnTo>
                  <a:pt x="353264" y="541019"/>
                </a:lnTo>
                <a:lnTo>
                  <a:pt x="360512" y="556259"/>
                </a:lnTo>
                <a:lnTo>
                  <a:pt x="368285" y="571499"/>
                </a:lnTo>
                <a:lnTo>
                  <a:pt x="377399" y="577849"/>
                </a:lnTo>
                <a:lnTo>
                  <a:pt x="383562" y="586739"/>
                </a:lnTo>
                <a:lnTo>
                  <a:pt x="389179" y="596899"/>
                </a:lnTo>
                <a:lnTo>
                  <a:pt x="396657" y="604519"/>
                </a:lnTo>
                <a:lnTo>
                  <a:pt x="400569" y="610869"/>
                </a:lnTo>
                <a:lnTo>
                  <a:pt x="411453" y="607059"/>
                </a:lnTo>
                <a:lnTo>
                  <a:pt x="547687" y="607059"/>
                </a:lnTo>
                <a:lnTo>
                  <a:pt x="548566" y="603249"/>
                </a:lnTo>
                <a:lnTo>
                  <a:pt x="547190" y="596899"/>
                </a:lnTo>
                <a:lnTo>
                  <a:pt x="544041" y="593089"/>
                </a:lnTo>
                <a:lnTo>
                  <a:pt x="535036" y="593089"/>
                </a:lnTo>
                <a:lnTo>
                  <a:pt x="534058" y="590549"/>
                </a:lnTo>
                <a:lnTo>
                  <a:pt x="538745" y="585469"/>
                </a:lnTo>
                <a:lnTo>
                  <a:pt x="557733" y="585469"/>
                </a:lnTo>
                <a:lnTo>
                  <a:pt x="558699" y="584199"/>
                </a:lnTo>
                <a:lnTo>
                  <a:pt x="561721" y="577849"/>
                </a:lnTo>
                <a:lnTo>
                  <a:pt x="563253" y="572769"/>
                </a:lnTo>
                <a:lnTo>
                  <a:pt x="554634" y="572769"/>
                </a:lnTo>
                <a:lnTo>
                  <a:pt x="557312" y="566419"/>
                </a:lnTo>
                <a:lnTo>
                  <a:pt x="560822" y="565149"/>
                </a:lnTo>
                <a:lnTo>
                  <a:pt x="572161" y="565149"/>
                </a:lnTo>
                <a:lnTo>
                  <a:pt x="574658" y="563879"/>
                </a:lnTo>
                <a:lnTo>
                  <a:pt x="576767" y="560069"/>
                </a:lnTo>
                <a:lnTo>
                  <a:pt x="577292" y="556259"/>
                </a:lnTo>
                <a:lnTo>
                  <a:pt x="580032" y="551179"/>
                </a:lnTo>
                <a:lnTo>
                  <a:pt x="591039" y="551179"/>
                </a:lnTo>
                <a:lnTo>
                  <a:pt x="592918" y="549909"/>
                </a:lnTo>
                <a:lnTo>
                  <a:pt x="597990" y="546099"/>
                </a:lnTo>
                <a:lnTo>
                  <a:pt x="596108" y="541019"/>
                </a:lnTo>
                <a:lnTo>
                  <a:pt x="589387" y="537209"/>
                </a:lnTo>
                <a:lnTo>
                  <a:pt x="584279" y="533399"/>
                </a:lnTo>
                <a:lnTo>
                  <a:pt x="587233" y="525779"/>
                </a:lnTo>
                <a:lnTo>
                  <a:pt x="637564" y="525779"/>
                </a:lnTo>
                <a:lnTo>
                  <a:pt x="645285" y="521969"/>
                </a:lnTo>
                <a:lnTo>
                  <a:pt x="653835" y="516889"/>
                </a:lnTo>
                <a:lnTo>
                  <a:pt x="662786" y="510539"/>
                </a:lnTo>
                <a:lnTo>
                  <a:pt x="669488" y="502919"/>
                </a:lnTo>
                <a:lnTo>
                  <a:pt x="671295" y="494029"/>
                </a:lnTo>
                <a:lnTo>
                  <a:pt x="668285" y="490219"/>
                </a:lnTo>
                <a:lnTo>
                  <a:pt x="677596" y="490219"/>
                </a:lnTo>
                <a:lnTo>
                  <a:pt x="678622" y="485139"/>
                </a:lnTo>
                <a:lnTo>
                  <a:pt x="690522" y="483869"/>
                </a:lnTo>
                <a:lnTo>
                  <a:pt x="687383" y="478789"/>
                </a:lnTo>
                <a:lnTo>
                  <a:pt x="391031" y="478789"/>
                </a:lnTo>
                <a:lnTo>
                  <a:pt x="383830" y="473709"/>
                </a:lnTo>
                <a:lnTo>
                  <a:pt x="388750" y="458469"/>
                </a:lnTo>
                <a:close/>
              </a:path>
              <a:path w="758190" h="726440">
                <a:moveTo>
                  <a:pt x="557733" y="585469"/>
                </a:moveTo>
                <a:lnTo>
                  <a:pt x="538745" y="585469"/>
                </a:lnTo>
                <a:lnTo>
                  <a:pt x="543215" y="591819"/>
                </a:lnTo>
                <a:lnTo>
                  <a:pt x="546593" y="589279"/>
                </a:lnTo>
                <a:lnTo>
                  <a:pt x="547990" y="586739"/>
                </a:lnTo>
                <a:lnTo>
                  <a:pt x="556768" y="586739"/>
                </a:lnTo>
                <a:lnTo>
                  <a:pt x="557733" y="585469"/>
                </a:lnTo>
                <a:close/>
              </a:path>
              <a:path w="758190" h="726440">
                <a:moveTo>
                  <a:pt x="556768" y="586739"/>
                </a:moveTo>
                <a:lnTo>
                  <a:pt x="548968" y="586739"/>
                </a:lnTo>
                <a:lnTo>
                  <a:pt x="550391" y="589279"/>
                </a:lnTo>
                <a:lnTo>
                  <a:pt x="554836" y="589279"/>
                </a:lnTo>
                <a:lnTo>
                  <a:pt x="556768" y="586739"/>
                </a:lnTo>
                <a:close/>
              </a:path>
              <a:path w="758190" h="726440">
                <a:moveTo>
                  <a:pt x="563637" y="571499"/>
                </a:moveTo>
                <a:lnTo>
                  <a:pt x="560150" y="571499"/>
                </a:lnTo>
                <a:lnTo>
                  <a:pt x="556364" y="572769"/>
                </a:lnTo>
                <a:lnTo>
                  <a:pt x="563253" y="572769"/>
                </a:lnTo>
                <a:lnTo>
                  <a:pt x="563637" y="571499"/>
                </a:lnTo>
                <a:close/>
              </a:path>
              <a:path w="758190" h="726440">
                <a:moveTo>
                  <a:pt x="572161" y="565149"/>
                </a:moveTo>
                <a:lnTo>
                  <a:pt x="560822" y="565149"/>
                </a:lnTo>
                <a:lnTo>
                  <a:pt x="562968" y="567689"/>
                </a:lnTo>
                <a:lnTo>
                  <a:pt x="564750" y="568959"/>
                </a:lnTo>
                <a:lnTo>
                  <a:pt x="567167" y="567689"/>
                </a:lnTo>
                <a:lnTo>
                  <a:pt x="572161" y="565149"/>
                </a:lnTo>
                <a:close/>
              </a:path>
              <a:path w="758190" h="726440">
                <a:moveTo>
                  <a:pt x="591039" y="551179"/>
                </a:moveTo>
                <a:lnTo>
                  <a:pt x="580032" y="551179"/>
                </a:lnTo>
                <a:lnTo>
                  <a:pt x="582511" y="556259"/>
                </a:lnTo>
                <a:lnTo>
                  <a:pt x="587282" y="553719"/>
                </a:lnTo>
                <a:lnTo>
                  <a:pt x="591039" y="551179"/>
                </a:lnTo>
                <a:close/>
              </a:path>
              <a:path w="758190" h="726440">
                <a:moveTo>
                  <a:pt x="634126" y="527049"/>
                </a:moveTo>
                <a:lnTo>
                  <a:pt x="597000" y="527049"/>
                </a:lnTo>
                <a:lnTo>
                  <a:pt x="598358" y="530859"/>
                </a:lnTo>
                <a:lnTo>
                  <a:pt x="599514" y="539749"/>
                </a:lnTo>
                <a:lnTo>
                  <a:pt x="605280" y="530859"/>
                </a:lnTo>
                <a:lnTo>
                  <a:pt x="609230" y="528319"/>
                </a:lnTo>
                <a:lnTo>
                  <a:pt x="630688" y="528319"/>
                </a:lnTo>
                <a:lnTo>
                  <a:pt x="634126" y="527049"/>
                </a:lnTo>
                <a:close/>
              </a:path>
              <a:path w="758190" h="726440">
                <a:moveTo>
                  <a:pt x="630688" y="528319"/>
                </a:moveTo>
                <a:lnTo>
                  <a:pt x="609230" y="528319"/>
                </a:lnTo>
                <a:lnTo>
                  <a:pt x="610647" y="529589"/>
                </a:lnTo>
                <a:lnTo>
                  <a:pt x="609869" y="534669"/>
                </a:lnTo>
                <a:lnTo>
                  <a:pt x="610614" y="538479"/>
                </a:lnTo>
                <a:lnTo>
                  <a:pt x="616596" y="535939"/>
                </a:lnTo>
                <a:lnTo>
                  <a:pt x="623938" y="532129"/>
                </a:lnTo>
                <a:lnTo>
                  <a:pt x="630688" y="528319"/>
                </a:lnTo>
                <a:close/>
              </a:path>
              <a:path w="758190" h="726440">
                <a:moveTo>
                  <a:pt x="637564" y="525779"/>
                </a:moveTo>
                <a:lnTo>
                  <a:pt x="587233" y="525779"/>
                </a:lnTo>
                <a:lnTo>
                  <a:pt x="590518" y="534669"/>
                </a:lnTo>
                <a:lnTo>
                  <a:pt x="592789" y="535939"/>
                </a:lnTo>
                <a:lnTo>
                  <a:pt x="595641" y="533399"/>
                </a:lnTo>
                <a:lnTo>
                  <a:pt x="596034" y="533399"/>
                </a:lnTo>
                <a:lnTo>
                  <a:pt x="597000" y="527049"/>
                </a:lnTo>
                <a:lnTo>
                  <a:pt x="634126" y="527049"/>
                </a:lnTo>
                <a:lnTo>
                  <a:pt x="637564" y="525779"/>
                </a:lnTo>
                <a:close/>
              </a:path>
              <a:path w="758190" h="726440">
                <a:moveTo>
                  <a:pt x="383322" y="0"/>
                </a:moveTo>
                <a:lnTo>
                  <a:pt x="200594" y="0"/>
                </a:lnTo>
                <a:lnTo>
                  <a:pt x="200364" y="31749"/>
                </a:lnTo>
                <a:lnTo>
                  <a:pt x="200412" y="146049"/>
                </a:lnTo>
                <a:lnTo>
                  <a:pt x="200537" y="184149"/>
                </a:lnTo>
                <a:lnTo>
                  <a:pt x="200660" y="217169"/>
                </a:lnTo>
                <a:lnTo>
                  <a:pt x="200777" y="295909"/>
                </a:lnTo>
                <a:lnTo>
                  <a:pt x="200899" y="306069"/>
                </a:lnTo>
                <a:lnTo>
                  <a:pt x="4189" y="306069"/>
                </a:lnTo>
                <a:lnTo>
                  <a:pt x="205" y="308609"/>
                </a:lnTo>
                <a:lnTo>
                  <a:pt x="51" y="312419"/>
                </a:lnTo>
                <a:lnTo>
                  <a:pt x="0" y="313689"/>
                </a:lnTo>
                <a:lnTo>
                  <a:pt x="3587" y="318769"/>
                </a:lnTo>
                <a:lnTo>
                  <a:pt x="10983" y="325119"/>
                </a:lnTo>
                <a:lnTo>
                  <a:pt x="14416" y="334009"/>
                </a:lnTo>
                <a:lnTo>
                  <a:pt x="18100" y="341629"/>
                </a:lnTo>
                <a:lnTo>
                  <a:pt x="23087" y="346709"/>
                </a:lnTo>
                <a:lnTo>
                  <a:pt x="30427" y="347979"/>
                </a:lnTo>
                <a:lnTo>
                  <a:pt x="43067" y="363219"/>
                </a:lnTo>
                <a:lnTo>
                  <a:pt x="57581" y="378459"/>
                </a:lnTo>
                <a:lnTo>
                  <a:pt x="73299" y="391159"/>
                </a:lnTo>
                <a:lnTo>
                  <a:pt x="89546" y="403859"/>
                </a:lnTo>
                <a:lnTo>
                  <a:pt x="92175" y="403859"/>
                </a:lnTo>
                <a:lnTo>
                  <a:pt x="92162" y="405129"/>
                </a:lnTo>
                <a:lnTo>
                  <a:pt x="91171" y="407669"/>
                </a:lnTo>
                <a:lnTo>
                  <a:pt x="91461" y="414019"/>
                </a:lnTo>
                <a:lnTo>
                  <a:pt x="94262" y="420369"/>
                </a:lnTo>
                <a:lnTo>
                  <a:pt x="97985" y="425449"/>
                </a:lnTo>
                <a:lnTo>
                  <a:pt x="101039" y="431799"/>
                </a:lnTo>
                <a:lnTo>
                  <a:pt x="111186" y="468629"/>
                </a:lnTo>
                <a:lnTo>
                  <a:pt x="120189" y="472439"/>
                </a:lnTo>
                <a:lnTo>
                  <a:pt x="126941" y="478789"/>
                </a:lnTo>
                <a:lnTo>
                  <a:pt x="133178" y="486409"/>
                </a:lnTo>
                <a:lnTo>
                  <a:pt x="140638" y="494029"/>
                </a:lnTo>
                <a:lnTo>
                  <a:pt x="151121" y="496569"/>
                </a:lnTo>
                <a:lnTo>
                  <a:pt x="161074" y="501649"/>
                </a:lnTo>
                <a:lnTo>
                  <a:pt x="170629" y="507999"/>
                </a:lnTo>
                <a:lnTo>
                  <a:pt x="179919" y="514349"/>
                </a:lnTo>
                <a:lnTo>
                  <a:pt x="188221" y="518159"/>
                </a:lnTo>
                <a:lnTo>
                  <a:pt x="193719" y="518159"/>
                </a:lnTo>
                <a:lnTo>
                  <a:pt x="197762" y="514349"/>
                </a:lnTo>
                <a:lnTo>
                  <a:pt x="201699" y="506729"/>
                </a:lnTo>
                <a:lnTo>
                  <a:pt x="208350" y="499109"/>
                </a:lnTo>
                <a:lnTo>
                  <a:pt x="212518" y="488949"/>
                </a:lnTo>
                <a:lnTo>
                  <a:pt x="215903" y="478789"/>
                </a:lnTo>
                <a:lnTo>
                  <a:pt x="220203" y="468629"/>
                </a:lnTo>
                <a:lnTo>
                  <a:pt x="224691" y="466089"/>
                </a:lnTo>
                <a:lnTo>
                  <a:pt x="236600" y="466089"/>
                </a:lnTo>
                <a:lnTo>
                  <a:pt x="241095" y="464819"/>
                </a:lnTo>
                <a:lnTo>
                  <a:pt x="242962" y="458469"/>
                </a:lnTo>
                <a:lnTo>
                  <a:pt x="388750" y="458469"/>
                </a:lnTo>
                <a:lnTo>
                  <a:pt x="410068" y="392429"/>
                </a:lnTo>
                <a:lnTo>
                  <a:pt x="409243" y="389889"/>
                </a:lnTo>
                <a:lnTo>
                  <a:pt x="340561" y="340359"/>
                </a:lnTo>
                <a:lnTo>
                  <a:pt x="343317" y="331469"/>
                </a:lnTo>
                <a:lnTo>
                  <a:pt x="428204" y="331469"/>
                </a:lnTo>
                <a:lnTo>
                  <a:pt x="430363" y="330199"/>
                </a:lnTo>
                <a:lnTo>
                  <a:pt x="456588" y="248919"/>
                </a:lnTo>
                <a:lnTo>
                  <a:pt x="719525" y="248919"/>
                </a:lnTo>
                <a:lnTo>
                  <a:pt x="719202" y="243839"/>
                </a:lnTo>
                <a:lnTo>
                  <a:pt x="717633" y="217169"/>
                </a:lnTo>
                <a:lnTo>
                  <a:pt x="714424" y="191769"/>
                </a:lnTo>
                <a:lnTo>
                  <a:pt x="712751" y="190499"/>
                </a:lnTo>
                <a:lnTo>
                  <a:pt x="537056" y="190499"/>
                </a:lnTo>
                <a:lnTo>
                  <a:pt x="535049" y="181609"/>
                </a:lnTo>
                <a:lnTo>
                  <a:pt x="500695" y="181609"/>
                </a:lnTo>
                <a:lnTo>
                  <a:pt x="494942" y="179069"/>
                </a:lnTo>
                <a:lnTo>
                  <a:pt x="491996" y="177799"/>
                </a:lnTo>
                <a:lnTo>
                  <a:pt x="492758" y="175259"/>
                </a:lnTo>
                <a:lnTo>
                  <a:pt x="492656" y="173989"/>
                </a:lnTo>
                <a:lnTo>
                  <a:pt x="492555" y="172719"/>
                </a:lnTo>
                <a:lnTo>
                  <a:pt x="483004" y="172719"/>
                </a:lnTo>
                <a:lnTo>
                  <a:pt x="483811" y="168909"/>
                </a:lnTo>
                <a:lnTo>
                  <a:pt x="466113" y="168909"/>
                </a:lnTo>
                <a:lnTo>
                  <a:pt x="461554" y="166369"/>
                </a:lnTo>
                <a:lnTo>
                  <a:pt x="456726" y="162559"/>
                </a:lnTo>
                <a:lnTo>
                  <a:pt x="440228" y="162559"/>
                </a:lnTo>
                <a:lnTo>
                  <a:pt x="437913" y="161289"/>
                </a:lnTo>
                <a:lnTo>
                  <a:pt x="421435" y="161289"/>
                </a:lnTo>
                <a:lnTo>
                  <a:pt x="420838" y="154939"/>
                </a:lnTo>
                <a:lnTo>
                  <a:pt x="420132" y="151129"/>
                </a:lnTo>
                <a:lnTo>
                  <a:pt x="416688" y="146049"/>
                </a:lnTo>
                <a:lnTo>
                  <a:pt x="401565" y="146049"/>
                </a:lnTo>
                <a:lnTo>
                  <a:pt x="393341" y="144779"/>
                </a:lnTo>
                <a:lnTo>
                  <a:pt x="387248" y="140969"/>
                </a:lnTo>
                <a:lnTo>
                  <a:pt x="384897" y="134619"/>
                </a:lnTo>
                <a:lnTo>
                  <a:pt x="384881" y="69849"/>
                </a:lnTo>
                <a:lnTo>
                  <a:pt x="384372" y="31749"/>
                </a:lnTo>
                <a:lnTo>
                  <a:pt x="383322" y="0"/>
                </a:lnTo>
                <a:close/>
              </a:path>
              <a:path w="758190" h="726440">
                <a:moveTo>
                  <a:pt x="677596" y="490219"/>
                </a:moveTo>
                <a:lnTo>
                  <a:pt x="668285" y="490219"/>
                </a:lnTo>
                <a:lnTo>
                  <a:pt x="676743" y="495299"/>
                </a:lnTo>
                <a:lnTo>
                  <a:pt x="677340" y="491489"/>
                </a:lnTo>
                <a:lnTo>
                  <a:pt x="677596" y="490219"/>
                </a:lnTo>
                <a:close/>
              </a:path>
              <a:path w="758190" h="726440">
                <a:moveTo>
                  <a:pt x="462367" y="427989"/>
                </a:moveTo>
                <a:lnTo>
                  <a:pt x="459700" y="427989"/>
                </a:lnTo>
                <a:lnTo>
                  <a:pt x="391031" y="478789"/>
                </a:lnTo>
                <a:lnTo>
                  <a:pt x="531048" y="478789"/>
                </a:lnTo>
                <a:lnTo>
                  <a:pt x="462367" y="427989"/>
                </a:lnTo>
                <a:close/>
              </a:path>
              <a:path w="758190" h="726440">
                <a:moveTo>
                  <a:pt x="719525" y="248919"/>
                </a:moveTo>
                <a:lnTo>
                  <a:pt x="465478" y="248919"/>
                </a:lnTo>
                <a:lnTo>
                  <a:pt x="491717" y="330199"/>
                </a:lnTo>
                <a:lnTo>
                  <a:pt x="493863" y="331469"/>
                </a:lnTo>
                <a:lnTo>
                  <a:pt x="578762" y="331469"/>
                </a:lnTo>
                <a:lnTo>
                  <a:pt x="581506" y="340359"/>
                </a:lnTo>
                <a:lnTo>
                  <a:pt x="512824" y="389889"/>
                </a:lnTo>
                <a:lnTo>
                  <a:pt x="511998" y="392429"/>
                </a:lnTo>
                <a:lnTo>
                  <a:pt x="538237" y="473709"/>
                </a:lnTo>
                <a:lnTo>
                  <a:pt x="531048" y="478789"/>
                </a:lnTo>
                <a:lnTo>
                  <a:pt x="687383" y="478789"/>
                </a:lnTo>
                <a:lnTo>
                  <a:pt x="686598" y="477519"/>
                </a:lnTo>
                <a:lnTo>
                  <a:pt x="685049" y="476249"/>
                </a:lnTo>
                <a:lnTo>
                  <a:pt x="681886" y="473709"/>
                </a:lnTo>
                <a:lnTo>
                  <a:pt x="684363" y="472439"/>
                </a:lnTo>
                <a:lnTo>
                  <a:pt x="687239" y="468629"/>
                </a:lnTo>
                <a:lnTo>
                  <a:pt x="676730" y="468629"/>
                </a:lnTo>
                <a:lnTo>
                  <a:pt x="680426" y="463549"/>
                </a:lnTo>
                <a:lnTo>
                  <a:pt x="682471" y="458469"/>
                </a:lnTo>
                <a:lnTo>
                  <a:pt x="674673" y="457199"/>
                </a:lnTo>
                <a:lnTo>
                  <a:pt x="673276" y="453389"/>
                </a:lnTo>
                <a:lnTo>
                  <a:pt x="688229" y="453389"/>
                </a:lnTo>
                <a:lnTo>
                  <a:pt x="688841" y="452119"/>
                </a:lnTo>
                <a:lnTo>
                  <a:pt x="692591" y="450849"/>
                </a:lnTo>
                <a:lnTo>
                  <a:pt x="745343" y="450849"/>
                </a:lnTo>
                <a:lnTo>
                  <a:pt x="745925" y="449579"/>
                </a:lnTo>
                <a:lnTo>
                  <a:pt x="743570" y="444499"/>
                </a:lnTo>
                <a:lnTo>
                  <a:pt x="743187" y="438149"/>
                </a:lnTo>
                <a:lnTo>
                  <a:pt x="750847" y="429259"/>
                </a:lnTo>
                <a:lnTo>
                  <a:pt x="752270" y="422909"/>
                </a:lnTo>
                <a:lnTo>
                  <a:pt x="755724" y="414019"/>
                </a:lnTo>
                <a:lnTo>
                  <a:pt x="746237" y="405129"/>
                </a:lnTo>
                <a:lnTo>
                  <a:pt x="755026" y="398779"/>
                </a:lnTo>
                <a:lnTo>
                  <a:pt x="750809" y="394969"/>
                </a:lnTo>
                <a:lnTo>
                  <a:pt x="752700" y="382269"/>
                </a:lnTo>
                <a:lnTo>
                  <a:pt x="756504" y="368299"/>
                </a:lnTo>
                <a:lnTo>
                  <a:pt x="758162" y="355599"/>
                </a:lnTo>
                <a:lnTo>
                  <a:pt x="754265" y="347979"/>
                </a:lnTo>
                <a:lnTo>
                  <a:pt x="745691" y="347979"/>
                </a:lnTo>
                <a:lnTo>
                  <a:pt x="743570" y="344169"/>
                </a:lnTo>
                <a:lnTo>
                  <a:pt x="748282" y="336549"/>
                </a:lnTo>
                <a:lnTo>
                  <a:pt x="741322" y="331469"/>
                </a:lnTo>
                <a:lnTo>
                  <a:pt x="740649" y="326389"/>
                </a:lnTo>
                <a:lnTo>
                  <a:pt x="737843" y="318769"/>
                </a:lnTo>
                <a:lnTo>
                  <a:pt x="735294" y="312419"/>
                </a:lnTo>
                <a:lnTo>
                  <a:pt x="732221" y="307339"/>
                </a:lnTo>
                <a:lnTo>
                  <a:pt x="728622" y="302259"/>
                </a:lnTo>
                <a:lnTo>
                  <a:pt x="724495" y="295909"/>
                </a:lnTo>
                <a:lnTo>
                  <a:pt x="720900" y="270509"/>
                </a:lnTo>
                <a:lnTo>
                  <a:pt x="719525" y="248919"/>
                </a:lnTo>
                <a:close/>
              </a:path>
              <a:path w="758190" h="726440">
                <a:moveTo>
                  <a:pt x="717627" y="463549"/>
                </a:moveTo>
                <a:lnTo>
                  <a:pt x="705889" y="463549"/>
                </a:lnTo>
                <a:lnTo>
                  <a:pt x="703743" y="466089"/>
                </a:lnTo>
                <a:lnTo>
                  <a:pt x="697383" y="471169"/>
                </a:lnTo>
                <a:lnTo>
                  <a:pt x="693677" y="474979"/>
                </a:lnTo>
                <a:lnTo>
                  <a:pt x="699489" y="474979"/>
                </a:lnTo>
                <a:lnTo>
                  <a:pt x="710595" y="468629"/>
                </a:lnTo>
                <a:lnTo>
                  <a:pt x="717627" y="463549"/>
                </a:lnTo>
                <a:close/>
              </a:path>
              <a:path w="758190" h="726440">
                <a:moveTo>
                  <a:pt x="688198" y="467359"/>
                </a:moveTo>
                <a:lnTo>
                  <a:pt x="676730" y="468629"/>
                </a:lnTo>
                <a:lnTo>
                  <a:pt x="687239" y="468629"/>
                </a:lnTo>
                <a:lnTo>
                  <a:pt x="688198" y="467359"/>
                </a:lnTo>
                <a:close/>
              </a:path>
              <a:path w="758190" h="726440">
                <a:moveTo>
                  <a:pt x="745343" y="450849"/>
                </a:moveTo>
                <a:lnTo>
                  <a:pt x="692591" y="450849"/>
                </a:lnTo>
                <a:lnTo>
                  <a:pt x="695176" y="454659"/>
                </a:lnTo>
                <a:lnTo>
                  <a:pt x="694129" y="461009"/>
                </a:lnTo>
                <a:lnTo>
                  <a:pt x="692882" y="466089"/>
                </a:lnTo>
                <a:lnTo>
                  <a:pt x="696033" y="466089"/>
                </a:lnTo>
                <a:lnTo>
                  <a:pt x="701171" y="464819"/>
                </a:lnTo>
                <a:lnTo>
                  <a:pt x="705889" y="463549"/>
                </a:lnTo>
                <a:lnTo>
                  <a:pt x="717627" y="463549"/>
                </a:lnTo>
                <a:lnTo>
                  <a:pt x="721144" y="461009"/>
                </a:lnTo>
                <a:lnTo>
                  <a:pt x="732037" y="454659"/>
                </a:lnTo>
                <a:lnTo>
                  <a:pt x="744180" y="453389"/>
                </a:lnTo>
                <a:lnTo>
                  <a:pt x="745343" y="450849"/>
                </a:lnTo>
                <a:close/>
              </a:path>
              <a:path w="758190" h="726440">
                <a:moveTo>
                  <a:pt x="688229" y="453389"/>
                </a:moveTo>
                <a:lnTo>
                  <a:pt x="678610" y="453389"/>
                </a:lnTo>
                <a:lnTo>
                  <a:pt x="681683" y="457199"/>
                </a:lnTo>
                <a:lnTo>
                  <a:pt x="686395" y="457199"/>
                </a:lnTo>
                <a:lnTo>
                  <a:pt x="688229" y="453389"/>
                </a:lnTo>
                <a:close/>
              </a:path>
              <a:path w="758190" h="726440">
                <a:moveTo>
                  <a:pt x="753616" y="346709"/>
                </a:moveTo>
                <a:lnTo>
                  <a:pt x="745691" y="347979"/>
                </a:lnTo>
                <a:lnTo>
                  <a:pt x="754265" y="347979"/>
                </a:lnTo>
                <a:lnTo>
                  <a:pt x="753616" y="346709"/>
                </a:lnTo>
                <a:close/>
              </a:path>
              <a:path w="758190" h="726440">
                <a:moveTo>
                  <a:pt x="548549" y="171449"/>
                </a:moveTo>
                <a:lnTo>
                  <a:pt x="545349" y="173989"/>
                </a:lnTo>
                <a:lnTo>
                  <a:pt x="545907" y="176529"/>
                </a:lnTo>
                <a:lnTo>
                  <a:pt x="545802" y="177799"/>
                </a:lnTo>
                <a:lnTo>
                  <a:pt x="545696" y="179069"/>
                </a:lnTo>
                <a:lnTo>
                  <a:pt x="545590" y="180339"/>
                </a:lnTo>
                <a:lnTo>
                  <a:pt x="538935" y="181609"/>
                </a:lnTo>
                <a:lnTo>
                  <a:pt x="540599" y="186689"/>
                </a:lnTo>
                <a:lnTo>
                  <a:pt x="537056" y="190499"/>
                </a:lnTo>
                <a:lnTo>
                  <a:pt x="712751" y="190499"/>
                </a:lnTo>
                <a:lnTo>
                  <a:pt x="711079" y="189229"/>
                </a:lnTo>
                <a:lnTo>
                  <a:pt x="695604" y="189229"/>
                </a:lnTo>
                <a:lnTo>
                  <a:pt x="694378" y="187959"/>
                </a:lnTo>
                <a:lnTo>
                  <a:pt x="584185" y="187959"/>
                </a:lnTo>
                <a:lnTo>
                  <a:pt x="580617" y="184149"/>
                </a:lnTo>
                <a:lnTo>
                  <a:pt x="569736" y="177799"/>
                </a:lnTo>
                <a:lnTo>
                  <a:pt x="560312" y="177799"/>
                </a:lnTo>
                <a:lnTo>
                  <a:pt x="550416" y="172719"/>
                </a:lnTo>
                <a:lnTo>
                  <a:pt x="548549" y="171449"/>
                </a:lnTo>
                <a:close/>
              </a:path>
              <a:path w="758190" h="726440">
                <a:moveTo>
                  <a:pt x="709406" y="187959"/>
                </a:moveTo>
                <a:lnTo>
                  <a:pt x="702486" y="187959"/>
                </a:lnTo>
                <a:lnTo>
                  <a:pt x="695604" y="189229"/>
                </a:lnTo>
                <a:lnTo>
                  <a:pt x="711079" y="189229"/>
                </a:lnTo>
                <a:lnTo>
                  <a:pt x="709406" y="187959"/>
                </a:lnTo>
                <a:close/>
              </a:path>
              <a:path w="758190" h="726440">
                <a:moveTo>
                  <a:pt x="647228" y="166369"/>
                </a:moveTo>
                <a:lnTo>
                  <a:pt x="641399" y="171449"/>
                </a:lnTo>
                <a:lnTo>
                  <a:pt x="634109" y="173989"/>
                </a:lnTo>
                <a:lnTo>
                  <a:pt x="604226" y="173989"/>
                </a:lnTo>
                <a:lnTo>
                  <a:pt x="596669" y="175259"/>
                </a:lnTo>
                <a:lnTo>
                  <a:pt x="593723" y="182879"/>
                </a:lnTo>
                <a:lnTo>
                  <a:pt x="583748" y="182879"/>
                </a:lnTo>
                <a:lnTo>
                  <a:pt x="584076" y="186689"/>
                </a:lnTo>
                <a:lnTo>
                  <a:pt x="584185" y="187959"/>
                </a:lnTo>
                <a:lnTo>
                  <a:pt x="694378" y="187959"/>
                </a:lnTo>
                <a:lnTo>
                  <a:pt x="690700" y="184149"/>
                </a:lnTo>
                <a:lnTo>
                  <a:pt x="684732" y="182879"/>
                </a:lnTo>
                <a:lnTo>
                  <a:pt x="586649" y="182879"/>
                </a:lnTo>
                <a:lnTo>
                  <a:pt x="583639" y="181609"/>
                </a:lnTo>
                <a:lnTo>
                  <a:pt x="678764" y="181609"/>
                </a:lnTo>
                <a:lnTo>
                  <a:pt x="667935" y="176529"/>
                </a:lnTo>
                <a:lnTo>
                  <a:pt x="647228" y="166369"/>
                </a:lnTo>
                <a:close/>
              </a:path>
              <a:path w="758190" h="726440">
                <a:moveTo>
                  <a:pt x="510347" y="167639"/>
                </a:moveTo>
                <a:lnTo>
                  <a:pt x="506093" y="172719"/>
                </a:lnTo>
                <a:lnTo>
                  <a:pt x="502181" y="175259"/>
                </a:lnTo>
                <a:lnTo>
                  <a:pt x="500695" y="181609"/>
                </a:lnTo>
                <a:lnTo>
                  <a:pt x="535049" y="181609"/>
                </a:lnTo>
                <a:lnTo>
                  <a:pt x="536046" y="180339"/>
                </a:lnTo>
                <a:lnTo>
                  <a:pt x="524700" y="180339"/>
                </a:lnTo>
                <a:lnTo>
                  <a:pt x="522070" y="179069"/>
                </a:lnTo>
                <a:lnTo>
                  <a:pt x="522180" y="176529"/>
                </a:lnTo>
                <a:lnTo>
                  <a:pt x="511236" y="176529"/>
                </a:lnTo>
                <a:lnTo>
                  <a:pt x="510347" y="167639"/>
                </a:lnTo>
                <a:close/>
              </a:path>
              <a:path w="758190" h="726440">
                <a:moveTo>
                  <a:pt x="534191" y="173989"/>
                </a:moveTo>
                <a:lnTo>
                  <a:pt x="529409" y="176529"/>
                </a:lnTo>
                <a:lnTo>
                  <a:pt x="524700" y="180339"/>
                </a:lnTo>
                <a:lnTo>
                  <a:pt x="536046" y="180339"/>
                </a:lnTo>
                <a:lnTo>
                  <a:pt x="537043" y="179069"/>
                </a:lnTo>
                <a:lnTo>
                  <a:pt x="534191" y="173989"/>
                </a:lnTo>
                <a:close/>
              </a:path>
              <a:path w="758190" h="726440">
                <a:moveTo>
                  <a:pt x="565384" y="175259"/>
                </a:moveTo>
                <a:lnTo>
                  <a:pt x="561959" y="175259"/>
                </a:lnTo>
                <a:lnTo>
                  <a:pt x="560312" y="177799"/>
                </a:lnTo>
                <a:lnTo>
                  <a:pt x="569736" y="177799"/>
                </a:lnTo>
                <a:lnTo>
                  <a:pt x="565384" y="175259"/>
                </a:lnTo>
                <a:close/>
              </a:path>
              <a:path w="758190" h="726440">
                <a:moveTo>
                  <a:pt x="518056" y="173989"/>
                </a:moveTo>
                <a:lnTo>
                  <a:pt x="515364" y="175259"/>
                </a:lnTo>
                <a:lnTo>
                  <a:pt x="511236" y="176529"/>
                </a:lnTo>
                <a:lnTo>
                  <a:pt x="522180" y="176529"/>
                </a:lnTo>
                <a:lnTo>
                  <a:pt x="522235" y="175259"/>
                </a:lnTo>
                <a:lnTo>
                  <a:pt x="518056" y="173989"/>
                </a:lnTo>
                <a:close/>
              </a:path>
              <a:path w="758190" h="726440">
                <a:moveTo>
                  <a:pt x="625638" y="170179"/>
                </a:moveTo>
                <a:lnTo>
                  <a:pt x="617218" y="171449"/>
                </a:lnTo>
                <a:lnTo>
                  <a:pt x="612379" y="173989"/>
                </a:lnTo>
                <a:lnTo>
                  <a:pt x="634109" y="173989"/>
                </a:lnTo>
                <a:lnTo>
                  <a:pt x="625638" y="170179"/>
                </a:lnTo>
                <a:close/>
              </a:path>
              <a:path w="758190" h="726440">
                <a:moveTo>
                  <a:pt x="491196" y="168909"/>
                </a:moveTo>
                <a:lnTo>
                  <a:pt x="483004" y="172719"/>
                </a:lnTo>
                <a:lnTo>
                  <a:pt x="492555" y="172719"/>
                </a:lnTo>
                <a:lnTo>
                  <a:pt x="491196" y="168909"/>
                </a:lnTo>
                <a:close/>
              </a:path>
              <a:path w="758190" h="726440">
                <a:moveTo>
                  <a:pt x="466431" y="158749"/>
                </a:moveTo>
                <a:lnTo>
                  <a:pt x="466351" y="161289"/>
                </a:lnTo>
                <a:lnTo>
                  <a:pt x="466232" y="165099"/>
                </a:lnTo>
                <a:lnTo>
                  <a:pt x="466113" y="168909"/>
                </a:lnTo>
                <a:lnTo>
                  <a:pt x="483811" y="168909"/>
                </a:lnTo>
                <a:lnTo>
                  <a:pt x="484617" y="165099"/>
                </a:lnTo>
                <a:lnTo>
                  <a:pt x="483756" y="162559"/>
                </a:lnTo>
                <a:lnTo>
                  <a:pt x="475538" y="162559"/>
                </a:lnTo>
                <a:lnTo>
                  <a:pt x="471460" y="161289"/>
                </a:lnTo>
                <a:lnTo>
                  <a:pt x="466431" y="158749"/>
                </a:lnTo>
                <a:close/>
              </a:path>
              <a:path w="758190" h="726440">
                <a:moveTo>
                  <a:pt x="455117" y="161289"/>
                </a:moveTo>
                <a:lnTo>
                  <a:pt x="447757" y="162559"/>
                </a:lnTo>
                <a:lnTo>
                  <a:pt x="456726" y="162559"/>
                </a:lnTo>
                <a:lnTo>
                  <a:pt x="455117" y="161289"/>
                </a:lnTo>
                <a:close/>
              </a:path>
              <a:path w="758190" h="726440">
                <a:moveTo>
                  <a:pt x="483326" y="161289"/>
                </a:moveTo>
                <a:lnTo>
                  <a:pt x="479896" y="161289"/>
                </a:lnTo>
                <a:lnTo>
                  <a:pt x="475538" y="162559"/>
                </a:lnTo>
                <a:lnTo>
                  <a:pt x="483756" y="162559"/>
                </a:lnTo>
                <a:lnTo>
                  <a:pt x="483326" y="161289"/>
                </a:lnTo>
                <a:close/>
              </a:path>
              <a:path w="758190" h="726440">
                <a:moveTo>
                  <a:pt x="429474" y="157479"/>
                </a:moveTo>
                <a:lnTo>
                  <a:pt x="421435" y="161289"/>
                </a:lnTo>
                <a:lnTo>
                  <a:pt x="437913" y="161289"/>
                </a:lnTo>
                <a:lnTo>
                  <a:pt x="433284" y="158749"/>
                </a:lnTo>
                <a:lnTo>
                  <a:pt x="429474" y="157479"/>
                </a:lnTo>
                <a:close/>
              </a:path>
              <a:path w="758190" h="726440">
                <a:moveTo>
                  <a:pt x="412687" y="142239"/>
                </a:moveTo>
                <a:lnTo>
                  <a:pt x="410310" y="143509"/>
                </a:lnTo>
                <a:lnTo>
                  <a:pt x="401565" y="146049"/>
                </a:lnTo>
                <a:lnTo>
                  <a:pt x="416688" y="146049"/>
                </a:lnTo>
                <a:lnTo>
                  <a:pt x="412687" y="142239"/>
                </a:lnTo>
                <a:close/>
              </a:path>
            </a:pathLst>
          </a:custGeom>
          <a:solidFill>
            <a:srgbClr val="82EDA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B17427E-315A-774D-C57B-99DE06A45DF3}"/>
              </a:ext>
            </a:extLst>
          </p:cNvPr>
          <p:cNvGrpSpPr/>
          <p:nvPr/>
        </p:nvGrpSpPr>
        <p:grpSpPr>
          <a:xfrm>
            <a:off x="1389583" y="561009"/>
            <a:ext cx="3396849" cy="195580"/>
            <a:chOff x="1389583" y="561009"/>
            <a:chExt cx="3396849" cy="195580"/>
          </a:xfrm>
        </p:grpSpPr>
        <p:grpSp>
          <p:nvGrpSpPr>
            <p:cNvPr id="4" name="object 4">
              <a:extLst>
                <a:ext uri="{FF2B5EF4-FFF2-40B4-BE49-F238E27FC236}">
                  <a16:creationId xmlns:a16="http://schemas.microsoft.com/office/drawing/2014/main" id="{22204B8C-ADAF-1892-FB38-101146048A3F}"/>
                </a:ext>
              </a:extLst>
            </p:cNvPr>
            <p:cNvGrpSpPr/>
            <p:nvPr/>
          </p:nvGrpSpPr>
          <p:grpSpPr>
            <a:xfrm>
              <a:off x="1389583" y="567643"/>
              <a:ext cx="596265" cy="144780"/>
              <a:chOff x="1389583" y="567643"/>
              <a:chExt cx="596265" cy="144780"/>
            </a:xfrm>
          </p:grpSpPr>
          <p:pic>
            <p:nvPicPr>
              <p:cNvPr id="5" name="object 5">
                <a:extLst>
                  <a:ext uri="{FF2B5EF4-FFF2-40B4-BE49-F238E27FC236}">
                    <a16:creationId xmlns:a16="http://schemas.microsoft.com/office/drawing/2014/main" id="{5A72150E-88D3-0064-CA2A-78B527C85661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389583" y="569650"/>
                <a:ext cx="144564" cy="140436"/>
              </a:xfrm>
              <a:prstGeom prst="rect">
                <a:avLst/>
              </a:prstGeom>
            </p:spPr>
          </p:pic>
          <p:pic>
            <p:nvPicPr>
              <p:cNvPr id="6" name="object 6">
                <a:extLst>
                  <a:ext uri="{FF2B5EF4-FFF2-40B4-BE49-F238E27FC236}">
                    <a16:creationId xmlns:a16="http://schemas.microsoft.com/office/drawing/2014/main" id="{74E6452B-1F30-6D4E-3854-1B17395D52C4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72257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7" name="object 7">
                <a:extLst>
                  <a:ext uri="{FF2B5EF4-FFF2-40B4-BE49-F238E27FC236}">
                    <a16:creationId xmlns:a16="http://schemas.microsoft.com/office/drawing/2014/main" id="{7C272C10-8F6C-DA9F-29B7-10F0F5BDB5D0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40527" y="569650"/>
                <a:ext cx="105371" cy="140436"/>
              </a:xfrm>
              <a:prstGeom prst="rect">
                <a:avLst/>
              </a:prstGeom>
            </p:spPr>
          </p:pic>
          <p:pic>
            <p:nvPicPr>
              <p:cNvPr id="8" name="object 8">
                <a:extLst>
                  <a:ext uri="{FF2B5EF4-FFF2-40B4-BE49-F238E27FC236}">
                    <a16:creationId xmlns:a16="http://schemas.microsoft.com/office/drawing/2014/main" id="{34FA81F3-3A64-7AB5-81D3-64B67950C26A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79027" y="567643"/>
                <a:ext cx="106629" cy="144360"/>
              </a:xfrm>
              <a:prstGeom prst="rect">
                <a:avLst/>
              </a:prstGeom>
            </p:spPr>
          </p:pic>
        </p:grp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012D6026-7361-1134-D5C5-6404EB215CB7}"/>
                </a:ext>
              </a:extLst>
            </p:cNvPr>
            <p:cNvSpPr/>
            <p:nvPr/>
          </p:nvSpPr>
          <p:spPr>
            <a:xfrm>
              <a:off x="2030285" y="569124"/>
              <a:ext cx="111125" cy="140970"/>
            </a:xfrm>
            <a:custGeom>
              <a:avLst/>
              <a:gdLst/>
              <a:ahLst/>
              <a:cxnLst/>
              <a:rect l="l" t="t" r="r" b="b"/>
              <a:pathLst>
                <a:path w="111125" h="140970">
                  <a:moveTo>
                    <a:pt x="110756" y="0"/>
                  </a:moveTo>
                  <a:lnTo>
                    <a:pt x="87706" y="0"/>
                  </a:lnTo>
                  <a:lnTo>
                    <a:pt x="87706" y="58420"/>
                  </a:lnTo>
                  <a:lnTo>
                    <a:pt x="22961" y="584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58420"/>
                  </a:lnTo>
                  <a:lnTo>
                    <a:pt x="0" y="77470"/>
                  </a:lnTo>
                  <a:lnTo>
                    <a:pt x="0" y="140970"/>
                  </a:lnTo>
                  <a:lnTo>
                    <a:pt x="22961" y="140970"/>
                  </a:lnTo>
                  <a:lnTo>
                    <a:pt x="22961" y="77470"/>
                  </a:lnTo>
                  <a:lnTo>
                    <a:pt x="87706" y="77470"/>
                  </a:lnTo>
                  <a:lnTo>
                    <a:pt x="87706" y="140970"/>
                  </a:lnTo>
                  <a:lnTo>
                    <a:pt x="110756" y="140970"/>
                  </a:lnTo>
                  <a:lnTo>
                    <a:pt x="110756" y="77470"/>
                  </a:lnTo>
                  <a:lnTo>
                    <a:pt x="110756" y="58420"/>
                  </a:lnTo>
                  <a:lnTo>
                    <a:pt x="1107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0" name="object 10">
              <a:extLst>
                <a:ext uri="{FF2B5EF4-FFF2-40B4-BE49-F238E27FC236}">
                  <a16:creationId xmlns:a16="http://schemas.microsoft.com/office/drawing/2014/main" id="{BF0A4A8F-6B9F-0691-FDB4-463818221C09}"/>
                </a:ext>
              </a:extLst>
            </p:cNvPr>
            <p:cNvGrpSpPr/>
            <p:nvPr/>
          </p:nvGrpSpPr>
          <p:grpSpPr>
            <a:xfrm>
              <a:off x="2258194" y="567634"/>
              <a:ext cx="198755" cy="144780"/>
              <a:chOff x="2258194" y="567634"/>
              <a:chExt cx="198755" cy="144780"/>
            </a:xfrm>
          </p:grpSpPr>
          <p:pic>
            <p:nvPicPr>
              <p:cNvPr id="11" name="object 11">
                <a:extLst>
                  <a:ext uri="{FF2B5EF4-FFF2-40B4-BE49-F238E27FC236}">
                    <a16:creationId xmlns:a16="http://schemas.microsoft.com/office/drawing/2014/main" id="{C70CABCD-50BD-0B96-26C9-8D373CF1398D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258194" y="567634"/>
                <a:ext cx="94424" cy="144373"/>
              </a:xfrm>
              <a:prstGeom prst="rect">
                <a:avLst/>
              </a:prstGeom>
            </p:spPr>
          </p:pic>
          <p:sp>
            <p:nvSpPr>
              <p:cNvPr id="12" name="object 12">
                <a:extLst>
                  <a:ext uri="{FF2B5EF4-FFF2-40B4-BE49-F238E27FC236}">
                    <a16:creationId xmlns:a16="http://schemas.microsoft.com/office/drawing/2014/main" id="{9BECF013-E34E-F100-84C2-6EA1CD510482}"/>
                  </a:ext>
                </a:extLst>
              </p:cNvPr>
              <p:cNvSpPr/>
              <p:nvPr/>
            </p:nvSpPr>
            <p:spPr>
              <a:xfrm>
                <a:off x="2396689" y="569650"/>
                <a:ext cx="6032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140970">
                    <a:moveTo>
                      <a:pt x="60134" y="0"/>
                    </a:moveTo>
                    <a:lnTo>
                      <a:pt x="41313" y="0"/>
                    </a:lnTo>
                    <a:lnTo>
                      <a:pt x="0" y="32473"/>
                    </a:lnTo>
                    <a:lnTo>
                      <a:pt x="11341" y="46786"/>
                    </a:lnTo>
                    <a:lnTo>
                      <a:pt x="30350" y="31256"/>
                    </a:lnTo>
                    <a:lnTo>
                      <a:pt x="38328" y="24015"/>
                    </a:lnTo>
                    <a:lnTo>
                      <a:pt x="37995" y="29189"/>
                    </a:lnTo>
                    <a:lnTo>
                      <a:pt x="37614" y="42062"/>
                    </a:lnTo>
                    <a:lnTo>
                      <a:pt x="37566" y="140436"/>
                    </a:lnTo>
                    <a:lnTo>
                      <a:pt x="60134" y="140436"/>
                    </a:lnTo>
                    <a:lnTo>
                      <a:pt x="6013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3" name="object 13">
              <a:extLst>
                <a:ext uri="{FF2B5EF4-FFF2-40B4-BE49-F238E27FC236}">
                  <a16:creationId xmlns:a16="http://schemas.microsoft.com/office/drawing/2014/main" id="{C05A23F1-1EEA-4B05-E154-B06EFC437DE4}"/>
                </a:ext>
              </a:extLst>
            </p:cNvPr>
            <p:cNvGrpSpPr/>
            <p:nvPr/>
          </p:nvGrpSpPr>
          <p:grpSpPr>
            <a:xfrm>
              <a:off x="2521737" y="569079"/>
              <a:ext cx="371475" cy="141605"/>
              <a:chOff x="2521737" y="569079"/>
              <a:chExt cx="371475" cy="141605"/>
            </a:xfrm>
          </p:grpSpPr>
          <p:sp>
            <p:nvSpPr>
              <p:cNvPr id="14" name="object 14">
                <a:extLst>
                  <a:ext uri="{FF2B5EF4-FFF2-40B4-BE49-F238E27FC236}">
                    <a16:creationId xmlns:a16="http://schemas.microsoft.com/office/drawing/2014/main" id="{27F21CD4-3709-80F0-541F-64B36303B3F5}"/>
                  </a:ext>
                </a:extLst>
              </p:cNvPr>
              <p:cNvSpPr/>
              <p:nvPr/>
            </p:nvSpPr>
            <p:spPr>
              <a:xfrm>
                <a:off x="2521737" y="648131"/>
                <a:ext cx="83185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83185" h="18415">
                    <a:moveTo>
                      <a:pt x="82613" y="0"/>
                    </a:moveTo>
                    <a:lnTo>
                      <a:pt x="0" y="0"/>
                    </a:lnTo>
                    <a:lnTo>
                      <a:pt x="0" y="18249"/>
                    </a:lnTo>
                    <a:lnTo>
                      <a:pt x="82613" y="18249"/>
                    </a:lnTo>
                    <a:lnTo>
                      <a:pt x="8261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5" name="object 15">
                <a:extLst>
                  <a:ext uri="{FF2B5EF4-FFF2-40B4-BE49-F238E27FC236}">
                    <a16:creationId xmlns:a16="http://schemas.microsoft.com/office/drawing/2014/main" id="{A9BCB464-C6D6-CB23-02F3-17CB264B776D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631894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16" name="object 16">
                <a:extLst>
                  <a:ext uri="{FF2B5EF4-FFF2-40B4-BE49-F238E27FC236}">
                    <a16:creationId xmlns:a16="http://schemas.microsoft.com/office/drawing/2014/main" id="{0B42224E-F682-A57C-1253-69E8C4D4E789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800164" y="569657"/>
                <a:ext cx="92989" cy="140423"/>
              </a:xfrm>
              <a:prstGeom prst="rect">
                <a:avLst/>
              </a:prstGeom>
            </p:spPr>
          </p:pic>
        </p:grpSp>
        <p:grpSp>
          <p:nvGrpSpPr>
            <p:cNvPr id="17" name="object 17">
              <a:extLst>
                <a:ext uri="{FF2B5EF4-FFF2-40B4-BE49-F238E27FC236}">
                  <a16:creationId xmlns:a16="http://schemas.microsoft.com/office/drawing/2014/main" id="{025F6B11-D657-2B7F-37DC-4E656981E2C5}"/>
                </a:ext>
              </a:extLst>
            </p:cNvPr>
            <p:cNvGrpSpPr/>
            <p:nvPr/>
          </p:nvGrpSpPr>
          <p:grpSpPr>
            <a:xfrm>
              <a:off x="2940865" y="569650"/>
              <a:ext cx="168910" cy="140970"/>
              <a:chOff x="2940865" y="569650"/>
              <a:chExt cx="168910" cy="140970"/>
            </a:xfrm>
          </p:grpSpPr>
          <p:pic>
            <p:nvPicPr>
              <p:cNvPr id="18" name="object 18">
                <a:extLst>
                  <a:ext uri="{FF2B5EF4-FFF2-40B4-BE49-F238E27FC236}">
                    <a16:creationId xmlns:a16="http://schemas.microsoft.com/office/drawing/2014/main" id="{6A29D758-CF6A-1168-F9DA-0B5D0CAC9C11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940865" y="569650"/>
                <a:ext cx="105371" cy="140436"/>
              </a:xfrm>
              <a:prstGeom prst="rect">
                <a:avLst/>
              </a:prstGeom>
            </p:spPr>
          </p:pic>
          <p:sp>
            <p:nvSpPr>
              <p:cNvPr id="19" name="object 19">
                <a:extLst>
                  <a:ext uri="{FF2B5EF4-FFF2-40B4-BE49-F238E27FC236}">
                    <a16:creationId xmlns:a16="http://schemas.microsoft.com/office/drawing/2014/main" id="{1C2F0ED1-1CDE-4A73-8FDC-632940285671}"/>
                  </a:ext>
                </a:extLst>
              </p:cNvPr>
              <p:cNvSpPr/>
              <p:nvPr/>
            </p:nvSpPr>
            <p:spPr>
              <a:xfrm>
                <a:off x="3086277" y="569658"/>
                <a:ext cx="2349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23494" h="140970">
                    <a:moveTo>
                      <a:pt x="22961" y="0"/>
                    </a:moveTo>
                    <a:lnTo>
                      <a:pt x="0" y="0"/>
                    </a:lnTo>
                    <a:lnTo>
                      <a:pt x="0" y="140436"/>
                    </a:lnTo>
                    <a:lnTo>
                      <a:pt x="22961" y="140436"/>
                    </a:lnTo>
                    <a:lnTo>
                      <a:pt x="2296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5A4BA263-1AAC-FE00-8FAC-671D7F6B072A}"/>
                </a:ext>
              </a:extLst>
            </p:cNvPr>
            <p:cNvSpPr/>
            <p:nvPr/>
          </p:nvSpPr>
          <p:spPr>
            <a:xfrm>
              <a:off x="3165983" y="569124"/>
              <a:ext cx="82550" cy="140970"/>
            </a:xfrm>
            <a:custGeom>
              <a:avLst/>
              <a:gdLst/>
              <a:ahLst/>
              <a:cxnLst/>
              <a:rect l="l" t="t" r="r" b="b"/>
              <a:pathLst>
                <a:path w="82550" h="140970">
                  <a:moveTo>
                    <a:pt x="82423" y="121920"/>
                  </a:moveTo>
                  <a:lnTo>
                    <a:pt x="22961" y="1219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121920"/>
                  </a:lnTo>
                  <a:lnTo>
                    <a:pt x="0" y="140970"/>
                  </a:lnTo>
                  <a:lnTo>
                    <a:pt x="82423" y="140970"/>
                  </a:lnTo>
                  <a:lnTo>
                    <a:pt x="82423" y="1219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>
              <a:extLst>
                <a:ext uri="{FF2B5EF4-FFF2-40B4-BE49-F238E27FC236}">
                  <a16:creationId xmlns:a16="http://schemas.microsoft.com/office/drawing/2014/main" id="{AEE5A5C5-DF2A-B0EA-6BDE-8B47E9E71B2E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52775" y="567634"/>
              <a:ext cx="94424" cy="144373"/>
            </a:xfrm>
            <a:prstGeom prst="rect">
              <a:avLst/>
            </a:prstGeom>
          </p:spPr>
        </p:pic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D4BE9D01-7524-C89F-92F1-B366620F9182}"/>
                </a:ext>
              </a:extLst>
            </p:cNvPr>
            <p:cNvSpPr/>
            <p:nvPr/>
          </p:nvSpPr>
          <p:spPr>
            <a:xfrm>
              <a:off x="3592690" y="561009"/>
              <a:ext cx="17780" cy="195580"/>
            </a:xfrm>
            <a:custGeom>
              <a:avLst/>
              <a:gdLst/>
              <a:ahLst/>
              <a:cxnLst/>
              <a:rect l="l" t="t" r="r" b="b"/>
              <a:pathLst>
                <a:path w="17779" h="195579">
                  <a:moveTo>
                    <a:pt x="17297" y="0"/>
                  </a:moveTo>
                  <a:lnTo>
                    <a:pt x="0" y="0"/>
                  </a:lnTo>
                  <a:lnTo>
                    <a:pt x="0" y="195287"/>
                  </a:lnTo>
                  <a:lnTo>
                    <a:pt x="17297" y="195287"/>
                  </a:lnTo>
                  <a:lnTo>
                    <a:pt x="172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3" name="object 23">
              <a:extLst>
                <a:ext uri="{FF2B5EF4-FFF2-40B4-BE49-F238E27FC236}">
                  <a16:creationId xmlns:a16="http://schemas.microsoft.com/office/drawing/2014/main" id="{A2E246D7-7127-F65A-EA01-EE08D509AE1E}"/>
                </a:ext>
              </a:extLst>
            </p:cNvPr>
            <p:cNvGrpSpPr/>
            <p:nvPr/>
          </p:nvGrpSpPr>
          <p:grpSpPr>
            <a:xfrm>
              <a:off x="3760272" y="576456"/>
              <a:ext cx="1026160" cy="135890"/>
              <a:chOff x="3760272" y="576456"/>
              <a:chExt cx="1026160" cy="135890"/>
            </a:xfrm>
          </p:grpSpPr>
          <p:sp>
            <p:nvSpPr>
              <p:cNvPr id="24" name="object 24">
                <a:extLst>
                  <a:ext uri="{FF2B5EF4-FFF2-40B4-BE49-F238E27FC236}">
                    <a16:creationId xmlns:a16="http://schemas.microsoft.com/office/drawing/2014/main" id="{DBD70F12-9BE9-5E1A-3372-C20A9E30E677}"/>
                  </a:ext>
                </a:extLst>
              </p:cNvPr>
              <p:cNvSpPr/>
              <p:nvPr/>
            </p:nvSpPr>
            <p:spPr>
              <a:xfrm>
                <a:off x="3760267" y="578014"/>
                <a:ext cx="1130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13029" h="132079">
                    <a:moveTo>
                      <a:pt x="112763" y="0"/>
                    </a:moveTo>
                    <a:lnTo>
                      <a:pt x="77038" y="0"/>
                    </a:lnTo>
                    <a:lnTo>
                      <a:pt x="77038" y="49530"/>
                    </a:lnTo>
                    <a:lnTo>
                      <a:pt x="35725" y="49530"/>
                    </a:lnTo>
                    <a:lnTo>
                      <a:pt x="35725" y="0"/>
                    </a:lnTo>
                    <a:lnTo>
                      <a:pt x="0" y="0"/>
                    </a:lnTo>
                    <a:lnTo>
                      <a:pt x="0" y="49530"/>
                    </a:lnTo>
                    <a:lnTo>
                      <a:pt x="0" y="78740"/>
                    </a:lnTo>
                    <a:lnTo>
                      <a:pt x="0" y="132080"/>
                    </a:lnTo>
                    <a:lnTo>
                      <a:pt x="35725" y="132080"/>
                    </a:lnTo>
                    <a:lnTo>
                      <a:pt x="35725" y="78740"/>
                    </a:lnTo>
                    <a:lnTo>
                      <a:pt x="77038" y="78740"/>
                    </a:lnTo>
                    <a:lnTo>
                      <a:pt x="77038" y="132080"/>
                    </a:lnTo>
                    <a:lnTo>
                      <a:pt x="112763" y="132080"/>
                    </a:lnTo>
                    <a:lnTo>
                      <a:pt x="112763" y="78740"/>
                    </a:lnTo>
                    <a:lnTo>
                      <a:pt x="112763" y="49530"/>
                    </a:lnTo>
                    <a:lnTo>
                      <a:pt x="11276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5" name="object 25">
                <a:extLst>
                  <a:ext uri="{FF2B5EF4-FFF2-40B4-BE49-F238E27FC236}">
                    <a16:creationId xmlns:a16="http://schemas.microsoft.com/office/drawing/2014/main" id="{7AD88FF6-EE41-63BD-D229-7BA3996175F1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3915048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26" name="object 26">
                <a:extLst>
                  <a:ext uri="{FF2B5EF4-FFF2-40B4-BE49-F238E27FC236}">
                    <a16:creationId xmlns:a16="http://schemas.microsoft.com/office/drawing/2014/main" id="{01BFE537-388C-34A1-760E-8E65B02273BA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4084473" y="578515"/>
                <a:ext cx="112585" cy="133375"/>
              </a:xfrm>
              <a:prstGeom prst="rect">
                <a:avLst/>
              </a:prstGeom>
            </p:spPr>
          </p:pic>
          <p:pic>
            <p:nvPicPr>
              <p:cNvPr id="27" name="object 27">
                <a:extLst>
                  <a:ext uri="{FF2B5EF4-FFF2-40B4-BE49-F238E27FC236}">
                    <a16:creationId xmlns:a16="http://schemas.microsoft.com/office/drawing/2014/main" id="{730687EF-BD67-D690-926C-A291DF2F6577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236996" y="576629"/>
                <a:ext cx="92151" cy="135255"/>
              </a:xfrm>
              <a:prstGeom prst="rect">
                <a:avLst/>
              </a:prstGeom>
            </p:spPr>
          </p:pic>
          <p:sp>
            <p:nvSpPr>
              <p:cNvPr id="28" name="object 28">
                <a:extLst>
                  <a:ext uri="{FF2B5EF4-FFF2-40B4-BE49-F238E27FC236}">
                    <a16:creationId xmlns:a16="http://schemas.microsoft.com/office/drawing/2014/main" id="{A4D19182-CC83-D667-FE90-3A162C179819}"/>
                  </a:ext>
                </a:extLst>
              </p:cNvPr>
              <p:cNvSpPr/>
              <p:nvPr/>
            </p:nvSpPr>
            <p:spPr>
              <a:xfrm>
                <a:off x="4358284" y="578014"/>
                <a:ext cx="1003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00329" h="132079">
                    <a:moveTo>
                      <a:pt x="99720" y="0"/>
                    </a:moveTo>
                    <a:lnTo>
                      <a:pt x="0" y="0"/>
                    </a:lnTo>
                    <a:lnTo>
                      <a:pt x="0" y="29210"/>
                    </a:lnTo>
                    <a:lnTo>
                      <a:pt x="32131" y="29210"/>
                    </a:lnTo>
                    <a:lnTo>
                      <a:pt x="32131" y="132080"/>
                    </a:lnTo>
                    <a:lnTo>
                      <a:pt x="67678" y="132080"/>
                    </a:lnTo>
                    <a:lnTo>
                      <a:pt x="67678" y="29210"/>
                    </a:lnTo>
                    <a:lnTo>
                      <a:pt x="99720" y="29210"/>
                    </a:lnTo>
                    <a:lnTo>
                      <a:pt x="9972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9" name="object 29">
                <a:extLst>
                  <a:ext uri="{FF2B5EF4-FFF2-40B4-BE49-F238E27FC236}">
                    <a16:creationId xmlns:a16="http://schemas.microsoft.com/office/drawing/2014/main" id="{C6630EA7-8F3A-57D9-ECA5-61010113C8C6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490389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30" name="object 30">
                <a:extLst>
                  <a:ext uri="{FF2B5EF4-FFF2-40B4-BE49-F238E27FC236}">
                    <a16:creationId xmlns:a16="http://schemas.microsoft.com/office/drawing/2014/main" id="{69ACCB30-5BAB-A662-440C-E34CA53AEF06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660536" y="578515"/>
                <a:ext cx="125272" cy="131572"/>
              </a:xfrm>
              <a:prstGeom prst="rect">
                <a:avLst/>
              </a:prstGeom>
            </p:spPr>
          </p:pic>
        </p:grpSp>
      </p:grpSp>
      <p:sp>
        <p:nvSpPr>
          <p:cNvPr id="42" name="object 42">
            <a:extLst>
              <a:ext uri="{FF2B5EF4-FFF2-40B4-BE49-F238E27FC236}">
                <a16:creationId xmlns:a16="http://schemas.microsoft.com/office/drawing/2014/main" id="{D11F380D-E5E2-7F94-1AF6-BCE08F2773A9}"/>
              </a:ext>
            </a:extLst>
          </p:cNvPr>
          <p:cNvSpPr/>
          <p:nvPr/>
        </p:nvSpPr>
        <p:spPr>
          <a:xfrm>
            <a:off x="7678334" y="0"/>
            <a:ext cx="4511040" cy="4503420"/>
          </a:xfrm>
          <a:custGeom>
            <a:avLst/>
            <a:gdLst/>
            <a:ahLst/>
            <a:cxnLst/>
            <a:rect l="l" t="t" r="r" b="b"/>
            <a:pathLst>
              <a:path w="4511040" h="4503420">
                <a:moveTo>
                  <a:pt x="4510617" y="0"/>
                </a:moveTo>
                <a:lnTo>
                  <a:pt x="3475963" y="0"/>
                </a:lnTo>
                <a:lnTo>
                  <a:pt x="617122" y="2185744"/>
                </a:lnTo>
                <a:lnTo>
                  <a:pt x="579386" y="2215504"/>
                </a:lnTo>
                <a:lnTo>
                  <a:pt x="542802" y="2246179"/>
                </a:lnTo>
                <a:lnTo>
                  <a:pt x="507373" y="2277742"/>
                </a:lnTo>
                <a:lnTo>
                  <a:pt x="473105" y="2310163"/>
                </a:lnTo>
                <a:lnTo>
                  <a:pt x="439999" y="2343414"/>
                </a:lnTo>
                <a:lnTo>
                  <a:pt x="408061" y="2377466"/>
                </a:lnTo>
                <a:lnTo>
                  <a:pt x="377294" y="2412290"/>
                </a:lnTo>
                <a:lnTo>
                  <a:pt x="347703" y="2447857"/>
                </a:lnTo>
                <a:lnTo>
                  <a:pt x="319290" y="2484138"/>
                </a:lnTo>
                <a:lnTo>
                  <a:pt x="292059" y="2521105"/>
                </a:lnTo>
                <a:lnTo>
                  <a:pt x="266016" y="2558728"/>
                </a:lnTo>
                <a:lnTo>
                  <a:pt x="241162" y="2596980"/>
                </a:lnTo>
                <a:lnTo>
                  <a:pt x="217503" y="2635831"/>
                </a:lnTo>
                <a:lnTo>
                  <a:pt x="195043" y="2675252"/>
                </a:lnTo>
                <a:lnTo>
                  <a:pt x="173784" y="2715215"/>
                </a:lnTo>
                <a:lnTo>
                  <a:pt x="153730" y="2755690"/>
                </a:lnTo>
                <a:lnTo>
                  <a:pt x="134887" y="2796649"/>
                </a:lnTo>
                <a:lnTo>
                  <a:pt x="117256" y="2838064"/>
                </a:lnTo>
                <a:lnTo>
                  <a:pt x="100844" y="2879905"/>
                </a:lnTo>
                <a:lnTo>
                  <a:pt x="85652" y="2922143"/>
                </a:lnTo>
                <a:lnTo>
                  <a:pt x="71685" y="2964750"/>
                </a:lnTo>
                <a:lnTo>
                  <a:pt x="58947" y="3007697"/>
                </a:lnTo>
                <a:lnTo>
                  <a:pt x="47442" y="3050955"/>
                </a:lnTo>
                <a:lnTo>
                  <a:pt x="37173" y="3094495"/>
                </a:lnTo>
                <a:lnTo>
                  <a:pt x="28145" y="3138288"/>
                </a:lnTo>
                <a:lnTo>
                  <a:pt x="20361" y="3182306"/>
                </a:lnTo>
                <a:lnTo>
                  <a:pt x="13825" y="3226521"/>
                </a:lnTo>
                <a:lnTo>
                  <a:pt x="8541" y="3270902"/>
                </a:lnTo>
                <a:lnTo>
                  <a:pt x="4512" y="3315421"/>
                </a:lnTo>
                <a:lnTo>
                  <a:pt x="1743" y="3360050"/>
                </a:lnTo>
                <a:lnTo>
                  <a:pt x="238" y="3404759"/>
                </a:lnTo>
                <a:lnTo>
                  <a:pt x="0" y="3449520"/>
                </a:lnTo>
                <a:lnTo>
                  <a:pt x="1032" y="3494304"/>
                </a:lnTo>
                <a:lnTo>
                  <a:pt x="3340" y="3539082"/>
                </a:lnTo>
                <a:lnTo>
                  <a:pt x="6927" y="3583826"/>
                </a:lnTo>
                <a:lnTo>
                  <a:pt x="11706" y="3627677"/>
                </a:lnTo>
                <a:lnTo>
                  <a:pt x="17952" y="3673094"/>
                </a:lnTo>
                <a:lnTo>
                  <a:pt x="25398" y="3717560"/>
                </a:lnTo>
                <a:lnTo>
                  <a:pt x="34138" y="3761877"/>
                </a:lnTo>
                <a:lnTo>
                  <a:pt x="44177" y="3806016"/>
                </a:lnTo>
                <a:lnTo>
                  <a:pt x="55517" y="3849946"/>
                </a:lnTo>
                <a:lnTo>
                  <a:pt x="68162" y="3893641"/>
                </a:lnTo>
                <a:lnTo>
                  <a:pt x="82118" y="3937070"/>
                </a:lnTo>
                <a:lnTo>
                  <a:pt x="97387" y="3980205"/>
                </a:lnTo>
                <a:lnTo>
                  <a:pt x="113972" y="4023018"/>
                </a:lnTo>
                <a:lnTo>
                  <a:pt x="131880" y="4065479"/>
                </a:lnTo>
                <a:lnTo>
                  <a:pt x="151111" y="4107560"/>
                </a:lnTo>
                <a:lnTo>
                  <a:pt x="171672" y="4149231"/>
                </a:lnTo>
                <a:lnTo>
                  <a:pt x="193565" y="4190465"/>
                </a:lnTo>
                <a:lnTo>
                  <a:pt x="216795" y="4231232"/>
                </a:lnTo>
                <a:lnTo>
                  <a:pt x="241365" y="4271503"/>
                </a:lnTo>
                <a:lnTo>
                  <a:pt x="267279" y="4311250"/>
                </a:lnTo>
                <a:lnTo>
                  <a:pt x="294542" y="4350443"/>
                </a:lnTo>
                <a:lnTo>
                  <a:pt x="323155" y="4389055"/>
                </a:lnTo>
                <a:lnTo>
                  <a:pt x="370228" y="4447524"/>
                </a:lnTo>
                <a:lnTo>
                  <a:pt x="419510" y="4503164"/>
                </a:lnTo>
                <a:lnTo>
                  <a:pt x="1172328" y="3927588"/>
                </a:lnTo>
                <a:lnTo>
                  <a:pt x="1211616" y="3898488"/>
                </a:lnTo>
                <a:lnTo>
                  <a:pt x="1251506" y="3870789"/>
                </a:lnTo>
                <a:lnTo>
                  <a:pt x="1291966" y="3844485"/>
                </a:lnTo>
                <a:lnTo>
                  <a:pt x="1332968" y="3819572"/>
                </a:lnTo>
                <a:lnTo>
                  <a:pt x="1374480" y="3796047"/>
                </a:lnTo>
                <a:lnTo>
                  <a:pt x="1416472" y="3773905"/>
                </a:lnTo>
                <a:lnTo>
                  <a:pt x="1458914" y="3753143"/>
                </a:lnTo>
                <a:lnTo>
                  <a:pt x="1501776" y="3733756"/>
                </a:lnTo>
                <a:lnTo>
                  <a:pt x="1545027" y="3715739"/>
                </a:lnTo>
                <a:lnTo>
                  <a:pt x="1588636" y="3699090"/>
                </a:lnTo>
                <a:lnTo>
                  <a:pt x="1632575" y="3683804"/>
                </a:lnTo>
                <a:lnTo>
                  <a:pt x="1676812" y="3669877"/>
                </a:lnTo>
                <a:lnTo>
                  <a:pt x="1721316" y="3657305"/>
                </a:lnTo>
                <a:lnTo>
                  <a:pt x="1766059" y="3646083"/>
                </a:lnTo>
                <a:lnTo>
                  <a:pt x="1811008" y="3636209"/>
                </a:lnTo>
                <a:lnTo>
                  <a:pt x="1856135" y="3627677"/>
                </a:lnTo>
                <a:lnTo>
                  <a:pt x="1901409" y="3620483"/>
                </a:lnTo>
                <a:lnTo>
                  <a:pt x="1946798" y="3614624"/>
                </a:lnTo>
                <a:lnTo>
                  <a:pt x="1992274" y="3610096"/>
                </a:lnTo>
                <a:lnTo>
                  <a:pt x="2037806" y="3606894"/>
                </a:lnTo>
                <a:lnTo>
                  <a:pt x="2083363" y="3605014"/>
                </a:lnTo>
                <a:lnTo>
                  <a:pt x="2128915" y="3604453"/>
                </a:lnTo>
                <a:lnTo>
                  <a:pt x="3937172" y="3604453"/>
                </a:lnTo>
                <a:lnTo>
                  <a:pt x="4510617" y="3166020"/>
                </a:lnTo>
                <a:lnTo>
                  <a:pt x="4510617" y="0"/>
                </a:lnTo>
                <a:close/>
              </a:path>
              <a:path w="4511040" h="4503420">
                <a:moveTo>
                  <a:pt x="3937172" y="3604453"/>
                </a:moveTo>
                <a:lnTo>
                  <a:pt x="2128915" y="3604453"/>
                </a:lnTo>
                <a:lnTo>
                  <a:pt x="2174431" y="3605206"/>
                </a:lnTo>
                <a:lnTo>
                  <a:pt x="2219883" y="3607269"/>
                </a:lnTo>
                <a:lnTo>
                  <a:pt x="2265238" y="3610638"/>
                </a:lnTo>
                <a:lnTo>
                  <a:pt x="2310467" y="3615310"/>
                </a:lnTo>
                <a:lnTo>
                  <a:pt x="2355540" y="3621279"/>
                </a:lnTo>
                <a:lnTo>
                  <a:pt x="2400425" y="3628542"/>
                </a:lnTo>
                <a:lnTo>
                  <a:pt x="2445094" y="3637095"/>
                </a:lnTo>
                <a:lnTo>
                  <a:pt x="2489515" y="3646933"/>
                </a:lnTo>
                <a:lnTo>
                  <a:pt x="2533658" y="3658054"/>
                </a:lnTo>
                <a:lnTo>
                  <a:pt x="2577494" y="3670452"/>
                </a:lnTo>
                <a:lnTo>
                  <a:pt x="2620990" y="3684123"/>
                </a:lnTo>
                <a:lnTo>
                  <a:pt x="2664186" y="3699090"/>
                </a:lnTo>
                <a:lnTo>
                  <a:pt x="2706847" y="3715271"/>
                </a:lnTo>
                <a:lnTo>
                  <a:pt x="2749147" y="3732739"/>
                </a:lnTo>
                <a:lnTo>
                  <a:pt x="2790986" y="3751464"/>
                </a:lnTo>
                <a:lnTo>
                  <a:pt x="2832336" y="3771443"/>
                </a:lnTo>
                <a:lnTo>
                  <a:pt x="2873165" y="3792670"/>
                </a:lnTo>
                <a:lnTo>
                  <a:pt x="2913444" y="3815143"/>
                </a:lnTo>
                <a:lnTo>
                  <a:pt x="2953141" y="3838857"/>
                </a:lnTo>
                <a:lnTo>
                  <a:pt x="2992228" y="3863808"/>
                </a:lnTo>
                <a:lnTo>
                  <a:pt x="3030672" y="3889991"/>
                </a:lnTo>
                <a:lnTo>
                  <a:pt x="3068445" y="3917404"/>
                </a:lnTo>
                <a:lnTo>
                  <a:pt x="3105515" y="3946041"/>
                </a:lnTo>
                <a:lnTo>
                  <a:pt x="3141853" y="3975899"/>
                </a:lnTo>
                <a:lnTo>
                  <a:pt x="3177428" y="4006974"/>
                </a:lnTo>
                <a:lnTo>
                  <a:pt x="3212209" y="4039261"/>
                </a:lnTo>
                <a:lnTo>
                  <a:pt x="3246167" y="4072757"/>
                </a:lnTo>
                <a:lnTo>
                  <a:pt x="3279368" y="4107560"/>
                </a:lnTo>
                <a:lnTo>
                  <a:pt x="3279138" y="4107560"/>
                </a:lnTo>
                <a:lnTo>
                  <a:pt x="3937172" y="3604453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>
            <a:extLst>
              <a:ext uri="{FF2B5EF4-FFF2-40B4-BE49-F238E27FC236}">
                <a16:creationId xmlns:a16="http://schemas.microsoft.com/office/drawing/2014/main" id="{38D586A9-5536-E3BD-22BC-395E6871D254}"/>
              </a:ext>
            </a:extLst>
          </p:cNvPr>
          <p:cNvSpPr/>
          <p:nvPr/>
        </p:nvSpPr>
        <p:spPr>
          <a:xfrm>
            <a:off x="5017851" y="4107454"/>
            <a:ext cx="6359525" cy="2750820"/>
          </a:xfrm>
          <a:custGeom>
            <a:avLst/>
            <a:gdLst/>
            <a:ahLst/>
            <a:cxnLst/>
            <a:rect l="l" t="t" r="r" b="b"/>
            <a:pathLst>
              <a:path w="6359525" h="2750820">
                <a:moveTo>
                  <a:pt x="5939755" y="0"/>
                </a:moveTo>
                <a:lnTo>
                  <a:pt x="5186924" y="575576"/>
                </a:lnTo>
                <a:lnTo>
                  <a:pt x="5147637" y="604675"/>
                </a:lnTo>
                <a:lnTo>
                  <a:pt x="5107748" y="632375"/>
                </a:lnTo>
                <a:lnTo>
                  <a:pt x="5067289" y="658679"/>
                </a:lnTo>
                <a:lnTo>
                  <a:pt x="5026288" y="683591"/>
                </a:lnTo>
                <a:lnTo>
                  <a:pt x="4984776" y="707116"/>
                </a:lnTo>
                <a:lnTo>
                  <a:pt x="4942785" y="729258"/>
                </a:lnTo>
                <a:lnTo>
                  <a:pt x="4900343" y="750020"/>
                </a:lnTo>
                <a:lnTo>
                  <a:pt x="4857482" y="769407"/>
                </a:lnTo>
                <a:lnTo>
                  <a:pt x="4814232" y="787423"/>
                </a:lnTo>
                <a:lnTo>
                  <a:pt x="4770622" y="804072"/>
                </a:lnTo>
                <a:lnTo>
                  <a:pt x="4726684" y="819358"/>
                </a:lnTo>
                <a:lnTo>
                  <a:pt x="4682448" y="833285"/>
                </a:lnTo>
                <a:lnTo>
                  <a:pt x="4637944" y="845857"/>
                </a:lnTo>
                <a:lnTo>
                  <a:pt x="4593202" y="857078"/>
                </a:lnTo>
                <a:lnTo>
                  <a:pt x="4548253" y="866953"/>
                </a:lnTo>
                <a:lnTo>
                  <a:pt x="4503126" y="875484"/>
                </a:lnTo>
                <a:lnTo>
                  <a:pt x="4457853" y="882678"/>
                </a:lnTo>
                <a:lnTo>
                  <a:pt x="4412464" y="888536"/>
                </a:lnTo>
                <a:lnTo>
                  <a:pt x="4366988" y="893064"/>
                </a:lnTo>
                <a:lnTo>
                  <a:pt x="4321457" y="896266"/>
                </a:lnTo>
                <a:lnTo>
                  <a:pt x="4275900" y="898145"/>
                </a:lnTo>
                <a:lnTo>
                  <a:pt x="4230348" y="898706"/>
                </a:lnTo>
                <a:lnTo>
                  <a:pt x="4184832" y="897953"/>
                </a:lnTo>
                <a:lnTo>
                  <a:pt x="4139381" y="895890"/>
                </a:lnTo>
                <a:lnTo>
                  <a:pt x="4094026" y="892521"/>
                </a:lnTo>
                <a:lnTo>
                  <a:pt x="4048797" y="887849"/>
                </a:lnTo>
                <a:lnTo>
                  <a:pt x="4003724" y="881880"/>
                </a:lnTo>
                <a:lnTo>
                  <a:pt x="3958839" y="874617"/>
                </a:lnTo>
                <a:lnTo>
                  <a:pt x="3914170" y="866064"/>
                </a:lnTo>
                <a:lnTo>
                  <a:pt x="3869749" y="856225"/>
                </a:lnTo>
                <a:lnTo>
                  <a:pt x="3825606" y="845104"/>
                </a:lnTo>
                <a:lnTo>
                  <a:pt x="3781771" y="832706"/>
                </a:lnTo>
                <a:lnTo>
                  <a:pt x="3738275" y="819035"/>
                </a:lnTo>
                <a:lnTo>
                  <a:pt x="3695147" y="804094"/>
                </a:lnTo>
                <a:lnTo>
                  <a:pt x="3652418" y="787887"/>
                </a:lnTo>
                <a:lnTo>
                  <a:pt x="3610118" y="770419"/>
                </a:lnTo>
                <a:lnTo>
                  <a:pt x="3568279" y="751694"/>
                </a:lnTo>
                <a:lnTo>
                  <a:pt x="3526929" y="731716"/>
                </a:lnTo>
                <a:lnTo>
                  <a:pt x="3486100" y="710488"/>
                </a:lnTo>
                <a:lnTo>
                  <a:pt x="3445821" y="688016"/>
                </a:lnTo>
                <a:lnTo>
                  <a:pt x="3406124" y="664302"/>
                </a:lnTo>
                <a:lnTo>
                  <a:pt x="3367038" y="639352"/>
                </a:lnTo>
                <a:lnTo>
                  <a:pt x="3328593" y="613168"/>
                </a:lnTo>
                <a:lnTo>
                  <a:pt x="3290820" y="585756"/>
                </a:lnTo>
                <a:lnTo>
                  <a:pt x="3253750" y="557119"/>
                </a:lnTo>
                <a:lnTo>
                  <a:pt x="3217412" y="527262"/>
                </a:lnTo>
                <a:lnTo>
                  <a:pt x="3181838" y="496188"/>
                </a:lnTo>
                <a:lnTo>
                  <a:pt x="3147056" y="463901"/>
                </a:lnTo>
                <a:lnTo>
                  <a:pt x="3113098" y="430406"/>
                </a:lnTo>
                <a:lnTo>
                  <a:pt x="3079994" y="395706"/>
                </a:lnTo>
                <a:lnTo>
                  <a:pt x="0" y="2750545"/>
                </a:lnTo>
                <a:lnTo>
                  <a:pt x="5175625" y="2750545"/>
                </a:lnTo>
                <a:lnTo>
                  <a:pt x="5742130" y="2317419"/>
                </a:lnTo>
                <a:lnTo>
                  <a:pt x="5779867" y="2287660"/>
                </a:lnTo>
                <a:lnTo>
                  <a:pt x="5816451" y="2256984"/>
                </a:lnTo>
                <a:lnTo>
                  <a:pt x="5851879" y="2225421"/>
                </a:lnTo>
                <a:lnTo>
                  <a:pt x="5886148" y="2193000"/>
                </a:lnTo>
                <a:lnTo>
                  <a:pt x="5919254" y="2159749"/>
                </a:lnTo>
                <a:lnTo>
                  <a:pt x="5951192" y="2125698"/>
                </a:lnTo>
                <a:lnTo>
                  <a:pt x="5981959" y="2090874"/>
                </a:lnTo>
                <a:lnTo>
                  <a:pt x="6011551" y="2055307"/>
                </a:lnTo>
                <a:lnTo>
                  <a:pt x="6039964" y="2019026"/>
                </a:lnTo>
                <a:lnTo>
                  <a:pt x="6067194" y="1982059"/>
                </a:lnTo>
                <a:lnTo>
                  <a:pt x="6093238" y="1944435"/>
                </a:lnTo>
                <a:lnTo>
                  <a:pt x="6118092" y="1906183"/>
                </a:lnTo>
                <a:lnTo>
                  <a:pt x="6141751" y="1867333"/>
                </a:lnTo>
                <a:lnTo>
                  <a:pt x="6164212" y="1827911"/>
                </a:lnTo>
                <a:lnTo>
                  <a:pt x="6185471" y="1787949"/>
                </a:lnTo>
                <a:lnTo>
                  <a:pt x="6205525" y="1747473"/>
                </a:lnTo>
                <a:lnTo>
                  <a:pt x="6224369" y="1706514"/>
                </a:lnTo>
                <a:lnTo>
                  <a:pt x="6241999" y="1665099"/>
                </a:lnTo>
                <a:lnTo>
                  <a:pt x="6258412" y="1623258"/>
                </a:lnTo>
                <a:lnTo>
                  <a:pt x="6273604" y="1581020"/>
                </a:lnTo>
                <a:lnTo>
                  <a:pt x="6287571" y="1538413"/>
                </a:lnTo>
                <a:lnTo>
                  <a:pt x="6300309" y="1495466"/>
                </a:lnTo>
                <a:lnTo>
                  <a:pt x="6311815" y="1452208"/>
                </a:lnTo>
                <a:lnTo>
                  <a:pt x="6322083" y="1408668"/>
                </a:lnTo>
                <a:lnTo>
                  <a:pt x="6331112" y="1364874"/>
                </a:lnTo>
                <a:lnTo>
                  <a:pt x="6338896" y="1320856"/>
                </a:lnTo>
                <a:lnTo>
                  <a:pt x="6345433" y="1276642"/>
                </a:lnTo>
                <a:lnTo>
                  <a:pt x="6350717" y="1232260"/>
                </a:lnTo>
                <a:lnTo>
                  <a:pt x="6354746" y="1187741"/>
                </a:lnTo>
                <a:lnTo>
                  <a:pt x="6357515" y="1143112"/>
                </a:lnTo>
                <a:lnTo>
                  <a:pt x="6359020" y="1098402"/>
                </a:lnTo>
                <a:lnTo>
                  <a:pt x="6359259" y="1053641"/>
                </a:lnTo>
                <a:lnTo>
                  <a:pt x="6358226" y="1008857"/>
                </a:lnTo>
                <a:lnTo>
                  <a:pt x="6355918" y="964078"/>
                </a:lnTo>
                <a:lnTo>
                  <a:pt x="6352331" y="919335"/>
                </a:lnTo>
                <a:lnTo>
                  <a:pt x="6347462" y="874654"/>
                </a:lnTo>
                <a:lnTo>
                  <a:pt x="6341306" y="830066"/>
                </a:lnTo>
                <a:lnTo>
                  <a:pt x="6333860" y="785599"/>
                </a:lnTo>
                <a:lnTo>
                  <a:pt x="6325120" y="741282"/>
                </a:lnTo>
                <a:lnTo>
                  <a:pt x="6315082" y="697143"/>
                </a:lnTo>
                <a:lnTo>
                  <a:pt x="6303741" y="653212"/>
                </a:lnTo>
                <a:lnTo>
                  <a:pt x="6291095" y="609517"/>
                </a:lnTo>
                <a:lnTo>
                  <a:pt x="6277140" y="566087"/>
                </a:lnTo>
                <a:lnTo>
                  <a:pt x="6261871" y="522952"/>
                </a:lnTo>
                <a:lnTo>
                  <a:pt x="6245285" y="480139"/>
                </a:lnTo>
                <a:lnTo>
                  <a:pt x="6227377" y="437677"/>
                </a:lnTo>
                <a:lnTo>
                  <a:pt x="6208145" y="395596"/>
                </a:lnTo>
                <a:lnTo>
                  <a:pt x="6187584" y="353924"/>
                </a:lnTo>
                <a:lnTo>
                  <a:pt x="6165690" y="312689"/>
                </a:lnTo>
                <a:lnTo>
                  <a:pt x="6142460" y="271922"/>
                </a:lnTo>
                <a:lnTo>
                  <a:pt x="6117889" y="231650"/>
                </a:lnTo>
                <a:lnTo>
                  <a:pt x="6091975" y="191903"/>
                </a:lnTo>
                <a:lnTo>
                  <a:pt x="6064712" y="152709"/>
                </a:lnTo>
                <a:lnTo>
                  <a:pt x="6036097" y="114096"/>
                </a:lnTo>
                <a:lnTo>
                  <a:pt x="5989026" y="55638"/>
                </a:lnTo>
                <a:lnTo>
                  <a:pt x="5964644" y="27485"/>
                </a:lnTo>
                <a:lnTo>
                  <a:pt x="5939755" y="0"/>
                </a:lnTo>
                <a:close/>
              </a:path>
            </a:pathLst>
          </a:custGeom>
          <a:solidFill>
            <a:srgbClr val="82ED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>
            <a:extLst>
              <a:ext uri="{FF2B5EF4-FFF2-40B4-BE49-F238E27FC236}">
                <a16:creationId xmlns:a16="http://schemas.microsoft.com/office/drawing/2014/main" id="{BBBEFD9B-120D-CF5F-7A8D-349EDCE257E8}"/>
              </a:ext>
            </a:extLst>
          </p:cNvPr>
          <p:cNvSpPr/>
          <p:nvPr/>
        </p:nvSpPr>
        <p:spPr>
          <a:xfrm>
            <a:off x="8097842" y="3604456"/>
            <a:ext cx="2860040" cy="1402080"/>
          </a:xfrm>
          <a:custGeom>
            <a:avLst/>
            <a:gdLst/>
            <a:ahLst/>
            <a:cxnLst/>
            <a:rect l="l" t="t" r="r" b="b"/>
            <a:pathLst>
              <a:path w="2860040" h="1402079">
                <a:moveTo>
                  <a:pt x="1709404" y="0"/>
                </a:moveTo>
                <a:lnTo>
                  <a:pt x="1663852" y="561"/>
                </a:lnTo>
                <a:lnTo>
                  <a:pt x="1618295" y="2440"/>
                </a:lnTo>
                <a:lnTo>
                  <a:pt x="1572763" y="5642"/>
                </a:lnTo>
                <a:lnTo>
                  <a:pt x="1527287" y="10170"/>
                </a:lnTo>
                <a:lnTo>
                  <a:pt x="1481898" y="16028"/>
                </a:lnTo>
                <a:lnTo>
                  <a:pt x="1436624" y="23221"/>
                </a:lnTo>
                <a:lnTo>
                  <a:pt x="1391498" y="31753"/>
                </a:lnTo>
                <a:lnTo>
                  <a:pt x="1346548" y="41628"/>
                </a:lnTo>
                <a:lnTo>
                  <a:pt x="1301805" y="52849"/>
                </a:lnTo>
                <a:lnTo>
                  <a:pt x="1257301" y="65421"/>
                </a:lnTo>
                <a:lnTo>
                  <a:pt x="1213064" y="79348"/>
                </a:lnTo>
                <a:lnTo>
                  <a:pt x="1169126" y="94634"/>
                </a:lnTo>
                <a:lnTo>
                  <a:pt x="1125516" y="111283"/>
                </a:lnTo>
                <a:lnTo>
                  <a:pt x="1082265" y="129299"/>
                </a:lnTo>
                <a:lnTo>
                  <a:pt x="1039403" y="148686"/>
                </a:lnTo>
                <a:lnTo>
                  <a:pt x="996961" y="169448"/>
                </a:lnTo>
                <a:lnTo>
                  <a:pt x="954969" y="191590"/>
                </a:lnTo>
                <a:lnTo>
                  <a:pt x="913457" y="215115"/>
                </a:lnTo>
                <a:lnTo>
                  <a:pt x="872455" y="240027"/>
                </a:lnTo>
                <a:lnTo>
                  <a:pt x="831995" y="266331"/>
                </a:lnTo>
                <a:lnTo>
                  <a:pt x="792105" y="294031"/>
                </a:lnTo>
                <a:lnTo>
                  <a:pt x="752817" y="323130"/>
                </a:lnTo>
                <a:lnTo>
                  <a:pt x="0" y="898706"/>
                </a:lnTo>
                <a:lnTo>
                  <a:pt x="33103" y="933406"/>
                </a:lnTo>
                <a:lnTo>
                  <a:pt x="67061" y="966901"/>
                </a:lnTo>
                <a:lnTo>
                  <a:pt x="101843" y="999188"/>
                </a:lnTo>
                <a:lnTo>
                  <a:pt x="137418" y="1030262"/>
                </a:lnTo>
                <a:lnTo>
                  <a:pt x="173755" y="1060120"/>
                </a:lnTo>
                <a:lnTo>
                  <a:pt x="210826" y="1088756"/>
                </a:lnTo>
                <a:lnTo>
                  <a:pt x="248598" y="1116169"/>
                </a:lnTo>
                <a:lnTo>
                  <a:pt x="287043" y="1142352"/>
                </a:lnTo>
                <a:lnTo>
                  <a:pt x="326129" y="1167302"/>
                </a:lnTo>
                <a:lnTo>
                  <a:pt x="365827" y="1191016"/>
                </a:lnTo>
                <a:lnTo>
                  <a:pt x="406105" y="1213489"/>
                </a:lnTo>
                <a:lnTo>
                  <a:pt x="446935" y="1234716"/>
                </a:lnTo>
                <a:lnTo>
                  <a:pt x="488284" y="1254694"/>
                </a:lnTo>
                <a:lnTo>
                  <a:pt x="530124" y="1273419"/>
                </a:lnTo>
                <a:lnTo>
                  <a:pt x="572423" y="1290887"/>
                </a:lnTo>
                <a:lnTo>
                  <a:pt x="615152" y="1307094"/>
                </a:lnTo>
                <a:lnTo>
                  <a:pt x="658280" y="1322035"/>
                </a:lnTo>
                <a:lnTo>
                  <a:pt x="701777" y="1335707"/>
                </a:lnTo>
                <a:lnTo>
                  <a:pt x="745612" y="1348105"/>
                </a:lnTo>
                <a:lnTo>
                  <a:pt x="789755" y="1359225"/>
                </a:lnTo>
                <a:lnTo>
                  <a:pt x="834177" y="1369064"/>
                </a:lnTo>
                <a:lnTo>
                  <a:pt x="878845" y="1377617"/>
                </a:lnTo>
                <a:lnTo>
                  <a:pt x="923731" y="1384880"/>
                </a:lnTo>
                <a:lnTo>
                  <a:pt x="968803" y="1390850"/>
                </a:lnTo>
                <a:lnTo>
                  <a:pt x="1014033" y="1395521"/>
                </a:lnTo>
                <a:lnTo>
                  <a:pt x="1059388" y="1398890"/>
                </a:lnTo>
                <a:lnTo>
                  <a:pt x="1104839" y="1400954"/>
                </a:lnTo>
                <a:lnTo>
                  <a:pt x="1150356" y="1401707"/>
                </a:lnTo>
                <a:lnTo>
                  <a:pt x="1195908" y="1401146"/>
                </a:lnTo>
                <a:lnTo>
                  <a:pt x="1241465" y="1399266"/>
                </a:lnTo>
                <a:lnTo>
                  <a:pt x="1286996" y="1396065"/>
                </a:lnTo>
                <a:lnTo>
                  <a:pt x="1332472" y="1391537"/>
                </a:lnTo>
                <a:lnTo>
                  <a:pt x="1377862" y="1385678"/>
                </a:lnTo>
                <a:lnTo>
                  <a:pt x="1423135" y="1378485"/>
                </a:lnTo>
                <a:lnTo>
                  <a:pt x="1468262" y="1369953"/>
                </a:lnTo>
                <a:lnTo>
                  <a:pt x="1513212" y="1360079"/>
                </a:lnTo>
                <a:lnTo>
                  <a:pt x="1557954" y="1348857"/>
                </a:lnTo>
                <a:lnTo>
                  <a:pt x="1602459" y="1336285"/>
                </a:lnTo>
                <a:lnTo>
                  <a:pt x="1646696" y="1322358"/>
                </a:lnTo>
                <a:lnTo>
                  <a:pt x="1690634" y="1307073"/>
                </a:lnTo>
                <a:lnTo>
                  <a:pt x="1734244" y="1290424"/>
                </a:lnTo>
                <a:lnTo>
                  <a:pt x="1777495" y="1272408"/>
                </a:lnTo>
                <a:lnTo>
                  <a:pt x="1820357" y="1253021"/>
                </a:lnTo>
                <a:lnTo>
                  <a:pt x="1862799" y="1232258"/>
                </a:lnTo>
                <a:lnTo>
                  <a:pt x="1904791" y="1210117"/>
                </a:lnTo>
                <a:lnTo>
                  <a:pt x="1946303" y="1186592"/>
                </a:lnTo>
                <a:lnTo>
                  <a:pt x="1987304" y="1161679"/>
                </a:lnTo>
                <a:lnTo>
                  <a:pt x="2027765" y="1135375"/>
                </a:lnTo>
                <a:lnTo>
                  <a:pt x="2067654" y="1107676"/>
                </a:lnTo>
                <a:lnTo>
                  <a:pt x="2106942" y="1078577"/>
                </a:lnTo>
                <a:lnTo>
                  <a:pt x="2859760" y="503000"/>
                </a:lnTo>
                <a:lnTo>
                  <a:pt x="2826656" y="468300"/>
                </a:lnTo>
                <a:lnTo>
                  <a:pt x="2792698" y="434805"/>
                </a:lnTo>
                <a:lnTo>
                  <a:pt x="2757917" y="402518"/>
                </a:lnTo>
                <a:lnTo>
                  <a:pt x="2722342" y="371444"/>
                </a:lnTo>
                <a:lnTo>
                  <a:pt x="2686004" y="341587"/>
                </a:lnTo>
                <a:lnTo>
                  <a:pt x="2648934" y="312950"/>
                </a:lnTo>
                <a:lnTo>
                  <a:pt x="2611161" y="285538"/>
                </a:lnTo>
                <a:lnTo>
                  <a:pt x="2572717" y="259354"/>
                </a:lnTo>
                <a:lnTo>
                  <a:pt x="2533631" y="234404"/>
                </a:lnTo>
                <a:lnTo>
                  <a:pt x="2493933" y="210690"/>
                </a:lnTo>
                <a:lnTo>
                  <a:pt x="2453654" y="188218"/>
                </a:lnTo>
                <a:lnTo>
                  <a:pt x="2412825" y="166990"/>
                </a:lnTo>
                <a:lnTo>
                  <a:pt x="2371475" y="147012"/>
                </a:lnTo>
                <a:lnTo>
                  <a:pt x="2329636" y="128287"/>
                </a:lnTo>
                <a:lnTo>
                  <a:pt x="2287336" y="110819"/>
                </a:lnTo>
                <a:lnTo>
                  <a:pt x="2244607" y="94612"/>
                </a:lnTo>
                <a:lnTo>
                  <a:pt x="2201479" y="79671"/>
                </a:lnTo>
                <a:lnTo>
                  <a:pt x="2157983" y="66000"/>
                </a:lnTo>
                <a:lnTo>
                  <a:pt x="2114147" y="53602"/>
                </a:lnTo>
                <a:lnTo>
                  <a:pt x="2070004" y="42481"/>
                </a:lnTo>
                <a:lnTo>
                  <a:pt x="2025583" y="32642"/>
                </a:lnTo>
                <a:lnTo>
                  <a:pt x="1980914" y="24089"/>
                </a:lnTo>
                <a:lnTo>
                  <a:pt x="1936029" y="16826"/>
                </a:lnTo>
                <a:lnTo>
                  <a:pt x="1890956" y="10857"/>
                </a:lnTo>
                <a:lnTo>
                  <a:pt x="1845727" y="6185"/>
                </a:lnTo>
                <a:lnTo>
                  <a:pt x="1800372" y="2816"/>
                </a:lnTo>
                <a:lnTo>
                  <a:pt x="1754920" y="753"/>
                </a:lnTo>
                <a:lnTo>
                  <a:pt x="1709404" y="0"/>
                </a:lnTo>
                <a:close/>
              </a:path>
            </a:pathLst>
          </a:custGeom>
          <a:solidFill>
            <a:srgbClr val="2DC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A440AE5D-9D82-65FC-D943-7EB9DC11C94C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00" dirty="0"/>
              <a:t>#AMCP2025</a:t>
            </a:r>
            <a:r>
              <a:rPr spc="235" dirty="0"/>
              <a:t> </a:t>
            </a:r>
            <a:r>
              <a:rPr dirty="0"/>
              <a:t>|</a:t>
            </a:r>
            <a:r>
              <a:rPr spc="245" dirty="0"/>
              <a:t> </a:t>
            </a:r>
            <a:r>
              <a:rPr spc="95" dirty="0"/>
              <a:t>AMCPANNUAL.ORG 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A7E8BDF-F16B-82ED-AEE9-C6F88BF45E79}"/>
              </a:ext>
            </a:extLst>
          </p:cNvPr>
          <p:cNvGrpSpPr/>
          <p:nvPr/>
        </p:nvGrpSpPr>
        <p:grpSpPr>
          <a:xfrm>
            <a:off x="1387852" y="567634"/>
            <a:ext cx="3396849" cy="195580"/>
            <a:chOff x="1389583" y="561009"/>
            <a:chExt cx="3396849" cy="195580"/>
          </a:xfrm>
        </p:grpSpPr>
        <p:grpSp>
          <p:nvGrpSpPr>
            <p:cNvPr id="51" name="object 4">
              <a:extLst>
                <a:ext uri="{FF2B5EF4-FFF2-40B4-BE49-F238E27FC236}">
                  <a16:creationId xmlns:a16="http://schemas.microsoft.com/office/drawing/2014/main" id="{32D9E1AE-B279-67A3-F9B2-0F0890E4ADBC}"/>
                </a:ext>
              </a:extLst>
            </p:cNvPr>
            <p:cNvGrpSpPr/>
            <p:nvPr/>
          </p:nvGrpSpPr>
          <p:grpSpPr>
            <a:xfrm>
              <a:off x="1389583" y="567643"/>
              <a:ext cx="596265" cy="144780"/>
              <a:chOff x="1389583" y="567643"/>
              <a:chExt cx="596265" cy="144780"/>
            </a:xfrm>
          </p:grpSpPr>
          <p:pic>
            <p:nvPicPr>
              <p:cNvPr id="74" name="object 5">
                <a:extLst>
                  <a:ext uri="{FF2B5EF4-FFF2-40B4-BE49-F238E27FC236}">
                    <a16:creationId xmlns:a16="http://schemas.microsoft.com/office/drawing/2014/main" id="{DD3A50F7-CECE-E316-0176-3248FC2681B9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389583" y="569650"/>
                <a:ext cx="144564" cy="140436"/>
              </a:xfrm>
              <a:prstGeom prst="rect">
                <a:avLst/>
              </a:prstGeom>
            </p:spPr>
          </p:pic>
          <p:pic>
            <p:nvPicPr>
              <p:cNvPr id="75" name="object 6">
                <a:extLst>
                  <a:ext uri="{FF2B5EF4-FFF2-40B4-BE49-F238E27FC236}">
                    <a16:creationId xmlns:a16="http://schemas.microsoft.com/office/drawing/2014/main" id="{C729EA67-B5EF-959B-4AB6-6224CCBE8276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72257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76" name="object 7">
                <a:extLst>
                  <a:ext uri="{FF2B5EF4-FFF2-40B4-BE49-F238E27FC236}">
                    <a16:creationId xmlns:a16="http://schemas.microsoft.com/office/drawing/2014/main" id="{6E7AB718-25F3-EABE-F43A-00892B26F18B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40527" y="569650"/>
                <a:ext cx="105371" cy="140436"/>
              </a:xfrm>
              <a:prstGeom prst="rect">
                <a:avLst/>
              </a:prstGeom>
            </p:spPr>
          </p:pic>
          <p:pic>
            <p:nvPicPr>
              <p:cNvPr id="77" name="object 8">
                <a:extLst>
                  <a:ext uri="{FF2B5EF4-FFF2-40B4-BE49-F238E27FC236}">
                    <a16:creationId xmlns:a16="http://schemas.microsoft.com/office/drawing/2014/main" id="{F496FF09-9CA5-6D76-987A-9930B1FF944A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79027" y="567643"/>
                <a:ext cx="106629" cy="144360"/>
              </a:xfrm>
              <a:prstGeom prst="rect">
                <a:avLst/>
              </a:prstGeom>
            </p:spPr>
          </p:pic>
        </p:grpSp>
        <p:sp>
          <p:nvSpPr>
            <p:cNvPr id="52" name="object 9">
              <a:extLst>
                <a:ext uri="{FF2B5EF4-FFF2-40B4-BE49-F238E27FC236}">
                  <a16:creationId xmlns:a16="http://schemas.microsoft.com/office/drawing/2014/main" id="{1495DCE5-195F-E8C5-B109-9163B26AC840}"/>
                </a:ext>
              </a:extLst>
            </p:cNvPr>
            <p:cNvSpPr/>
            <p:nvPr/>
          </p:nvSpPr>
          <p:spPr>
            <a:xfrm>
              <a:off x="2030285" y="569124"/>
              <a:ext cx="111125" cy="140970"/>
            </a:xfrm>
            <a:custGeom>
              <a:avLst/>
              <a:gdLst/>
              <a:ahLst/>
              <a:cxnLst/>
              <a:rect l="l" t="t" r="r" b="b"/>
              <a:pathLst>
                <a:path w="111125" h="140970">
                  <a:moveTo>
                    <a:pt x="110756" y="0"/>
                  </a:moveTo>
                  <a:lnTo>
                    <a:pt x="87706" y="0"/>
                  </a:lnTo>
                  <a:lnTo>
                    <a:pt x="87706" y="58420"/>
                  </a:lnTo>
                  <a:lnTo>
                    <a:pt x="22961" y="584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58420"/>
                  </a:lnTo>
                  <a:lnTo>
                    <a:pt x="0" y="77470"/>
                  </a:lnTo>
                  <a:lnTo>
                    <a:pt x="0" y="140970"/>
                  </a:lnTo>
                  <a:lnTo>
                    <a:pt x="22961" y="140970"/>
                  </a:lnTo>
                  <a:lnTo>
                    <a:pt x="22961" y="77470"/>
                  </a:lnTo>
                  <a:lnTo>
                    <a:pt x="87706" y="77470"/>
                  </a:lnTo>
                  <a:lnTo>
                    <a:pt x="87706" y="140970"/>
                  </a:lnTo>
                  <a:lnTo>
                    <a:pt x="110756" y="140970"/>
                  </a:lnTo>
                  <a:lnTo>
                    <a:pt x="110756" y="77470"/>
                  </a:lnTo>
                  <a:lnTo>
                    <a:pt x="110756" y="58420"/>
                  </a:lnTo>
                  <a:lnTo>
                    <a:pt x="1107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3" name="object 10">
              <a:extLst>
                <a:ext uri="{FF2B5EF4-FFF2-40B4-BE49-F238E27FC236}">
                  <a16:creationId xmlns:a16="http://schemas.microsoft.com/office/drawing/2014/main" id="{3E03BF0E-C8FC-FBB5-2B80-AB3073328E40}"/>
                </a:ext>
              </a:extLst>
            </p:cNvPr>
            <p:cNvGrpSpPr/>
            <p:nvPr/>
          </p:nvGrpSpPr>
          <p:grpSpPr>
            <a:xfrm>
              <a:off x="2258194" y="567634"/>
              <a:ext cx="198755" cy="144780"/>
              <a:chOff x="2258194" y="567634"/>
              <a:chExt cx="198755" cy="144780"/>
            </a:xfrm>
          </p:grpSpPr>
          <p:pic>
            <p:nvPicPr>
              <p:cNvPr id="72" name="object 11">
                <a:extLst>
                  <a:ext uri="{FF2B5EF4-FFF2-40B4-BE49-F238E27FC236}">
                    <a16:creationId xmlns:a16="http://schemas.microsoft.com/office/drawing/2014/main" id="{967101B3-4021-EADC-20E7-83F4FCDC87D2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258194" y="567634"/>
                <a:ext cx="94424" cy="144373"/>
              </a:xfrm>
              <a:prstGeom prst="rect">
                <a:avLst/>
              </a:prstGeom>
            </p:spPr>
          </p:pic>
          <p:sp>
            <p:nvSpPr>
              <p:cNvPr id="73" name="object 12">
                <a:extLst>
                  <a:ext uri="{FF2B5EF4-FFF2-40B4-BE49-F238E27FC236}">
                    <a16:creationId xmlns:a16="http://schemas.microsoft.com/office/drawing/2014/main" id="{3FA7EA57-03BF-C891-B44C-9B43A09062CA}"/>
                  </a:ext>
                </a:extLst>
              </p:cNvPr>
              <p:cNvSpPr/>
              <p:nvPr/>
            </p:nvSpPr>
            <p:spPr>
              <a:xfrm>
                <a:off x="2396689" y="569650"/>
                <a:ext cx="6032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140970">
                    <a:moveTo>
                      <a:pt x="60134" y="0"/>
                    </a:moveTo>
                    <a:lnTo>
                      <a:pt x="41313" y="0"/>
                    </a:lnTo>
                    <a:lnTo>
                      <a:pt x="0" y="32473"/>
                    </a:lnTo>
                    <a:lnTo>
                      <a:pt x="11341" y="46786"/>
                    </a:lnTo>
                    <a:lnTo>
                      <a:pt x="30350" y="31256"/>
                    </a:lnTo>
                    <a:lnTo>
                      <a:pt x="38328" y="24015"/>
                    </a:lnTo>
                    <a:lnTo>
                      <a:pt x="37995" y="29189"/>
                    </a:lnTo>
                    <a:lnTo>
                      <a:pt x="37614" y="42062"/>
                    </a:lnTo>
                    <a:lnTo>
                      <a:pt x="37566" y="140436"/>
                    </a:lnTo>
                    <a:lnTo>
                      <a:pt x="60134" y="140436"/>
                    </a:lnTo>
                    <a:lnTo>
                      <a:pt x="6013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54" name="object 13">
              <a:extLst>
                <a:ext uri="{FF2B5EF4-FFF2-40B4-BE49-F238E27FC236}">
                  <a16:creationId xmlns:a16="http://schemas.microsoft.com/office/drawing/2014/main" id="{5ED8499A-02BF-C9D0-4827-1BDF6E69D1FF}"/>
                </a:ext>
              </a:extLst>
            </p:cNvPr>
            <p:cNvGrpSpPr/>
            <p:nvPr/>
          </p:nvGrpSpPr>
          <p:grpSpPr>
            <a:xfrm>
              <a:off x="2521737" y="569079"/>
              <a:ext cx="371475" cy="141605"/>
              <a:chOff x="2521737" y="569079"/>
              <a:chExt cx="371475" cy="141605"/>
            </a:xfrm>
          </p:grpSpPr>
          <p:sp>
            <p:nvSpPr>
              <p:cNvPr id="69" name="object 14">
                <a:extLst>
                  <a:ext uri="{FF2B5EF4-FFF2-40B4-BE49-F238E27FC236}">
                    <a16:creationId xmlns:a16="http://schemas.microsoft.com/office/drawing/2014/main" id="{DA7005FE-A1F7-AD9B-4196-A68AF3CD31E3}"/>
                  </a:ext>
                </a:extLst>
              </p:cNvPr>
              <p:cNvSpPr/>
              <p:nvPr/>
            </p:nvSpPr>
            <p:spPr>
              <a:xfrm>
                <a:off x="2521737" y="648131"/>
                <a:ext cx="83185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83185" h="18415">
                    <a:moveTo>
                      <a:pt x="82613" y="0"/>
                    </a:moveTo>
                    <a:lnTo>
                      <a:pt x="0" y="0"/>
                    </a:lnTo>
                    <a:lnTo>
                      <a:pt x="0" y="18249"/>
                    </a:lnTo>
                    <a:lnTo>
                      <a:pt x="82613" y="18249"/>
                    </a:lnTo>
                    <a:lnTo>
                      <a:pt x="8261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0" name="object 15">
                <a:extLst>
                  <a:ext uri="{FF2B5EF4-FFF2-40B4-BE49-F238E27FC236}">
                    <a16:creationId xmlns:a16="http://schemas.microsoft.com/office/drawing/2014/main" id="{6843B6CB-BEF7-EA6F-9D46-FB2614B1D643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631894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71" name="object 16">
                <a:extLst>
                  <a:ext uri="{FF2B5EF4-FFF2-40B4-BE49-F238E27FC236}">
                    <a16:creationId xmlns:a16="http://schemas.microsoft.com/office/drawing/2014/main" id="{B2232B43-8B69-BDED-F3D2-A80F4C2BB4A5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800164" y="569657"/>
                <a:ext cx="92989" cy="140423"/>
              </a:xfrm>
              <a:prstGeom prst="rect">
                <a:avLst/>
              </a:prstGeom>
            </p:spPr>
          </p:pic>
        </p:grpSp>
        <p:grpSp>
          <p:nvGrpSpPr>
            <p:cNvPr id="55" name="object 17">
              <a:extLst>
                <a:ext uri="{FF2B5EF4-FFF2-40B4-BE49-F238E27FC236}">
                  <a16:creationId xmlns:a16="http://schemas.microsoft.com/office/drawing/2014/main" id="{B250BB67-A33B-18A7-A587-291F7740D36F}"/>
                </a:ext>
              </a:extLst>
            </p:cNvPr>
            <p:cNvGrpSpPr/>
            <p:nvPr/>
          </p:nvGrpSpPr>
          <p:grpSpPr>
            <a:xfrm>
              <a:off x="2940865" y="569650"/>
              <a:ext cx="168910" cy="140970"/>
              <a:chOff x="2940865" y="569650"/>
              <a:chExt cx="168910" cy="140970"/>
            </a:xfrm>
          </p:grpSpPr>
          <p:pic>
            <p:nvPicPr>
              <p:cNvPr id="67" name="object 18">
                <a:extLst>
                  <a:ext uri="{FF2B5EF4-FFF2-40B4-BE49-F238E27FC236}">
                    <a16:creationId xmlns:a16="http://schemas.microsoft.com/office/drawing/2014/main" id="{DF087544-2021-19FD-C743-4E304DD43E29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940865" y="569650"/>
                <a:ext cx="105371" cy="140436"/>
              </a:xfrm>
              <a:prstGeom prst="rect">
                <a:avLst/>
              </a:prstGeom>
            </p:spPr>
          </p:pic>
          <p:sp>
            <p:nvSpPr>
              <p:cNvPr id="68" name="object 19">
                <a:extLst>
                  <a:ext uri="{FF2B5EF4-FFF2-40B4-BE49-F238E27FC236}">
                    <a16:creationId xmlns:a16="http://schemas.microsoft.com/office/drawing/2014/main" id="{7D4B9357-DF0F-4F73-5C51-801B2DD635B9}"/>
                  </a:ext>
                </a:extLst>
              </p:cNvPr>
              <p:cNvSpPr/>
              <p:nvPr/>
            </p:nvSpPr>
            <p:spPr>
              <a:xfrm>
                <a:off x="3086277" y="569658"/>
                <a:ext cx="2349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23494" h="140970">
                    <a:moveTo>
                      <a:pt x="22961" y="0"/>
                    </a:moveTo>
                    <a:lnTo>
                      <a:pt x="0" y="0"/>
                    </a:lnTo>
                    <a:lnTo>
                      <a:pt x="0" y="140436"/>
                    </a:lnTo>
                    <a:lnTo>
                      <a:pt x="22961" y="140436"/>
                    </a:lnTo>
                    <a:lnTo>
                      <a:pt x="2296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6" name="object 20">
              <a:extLst>
                <a:ext uri="{FF2B5EF4-FFF2-40B4-BE49-F238E27FC236}">
                  <a16:creationId xmlns:a16="http://schemas.microsoft.com/office/drawing/2014/main" id="{DD321900-982B-3F3A-1752-1496864055AB}"/>
                </a:ext>
              </a:extLst>
            </p:cNvPr>
            <p:cNvSpPr/>
            <p:nvPr/>
          </p:nvSpPr>
          <p:spPr>
            <a:xfrm>
              <a:off x="3165983" y="569124"/>
              <a:ext cx="82550" cy="140970"/>
            </a:xfrm>
            <a:custGeom>
              <a:avLst/>
              <a:gdLst/>
              <a:ahLst/>
              <a:cxnLst/>
              <a:rect l="l" t="t" r="r" b="b"/>
              <a:pathLst>
                <a:path w="82550" h="140970">
                  <a:moveTo>
                    <a:pt x="82423" y="121920"/>
                  </a:moveTo>
                  <a:lnTo>
                    <a:pt x="22961" y="1219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121920"/>
                  </a:lnTo>
                  <a:lnTo>
                    <a:pt x="0" y="140970"/>
                  </a:lnTo>
                  <a:lnTo>
                    <a:pt x="82423" y="140970"/>
                  </a:lnTo>
                  <a:lnTo>
                    <a:pt x="82423" y="1219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21">
              <a:extLst>
                <a:ext uri="{FF2B5EF4-FFF2-40B4-BE49-F238E27FC236}">
                  <a16:creationId xmlns:a16="http://schemas.microsoft.com/office/drawing/2014/main" id="{9EFF7E92-E78E-C064-1D33-CD226065F4E0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52775" y="567634"/>
              <a:ext cx="94424" cy="144373"/>
            </a:xfrm>
            <a:prstGeom prst="rect">
              <a:avLst/>
            </a:prstGeom>
          </p:spPr>
        </p:pic>
        <p:sp>
          <p:nvSpPr>
            <p:cNvPr id="58" name="object 22">
              <a:extLst>
                <a:ext uri="{FF2B5EF4-FFF2-40B4-BE49-F238E27FC236}">
                  <a16:creationId xmlns:a16="http://schemas.microsoft.com/office/drawing/2014/main" id="{FF56A3DE-D662-29F7-91FE-48967A771817}"/>
                </a:ext>
              </a:extLst>
            </p:cNvPr>
            <p:cNvSpPr/>
            <p:nvPr/>
          </p:nvSpPr>
          <p:spPr>
            <a:xfrm>
              <a:off x="3592690" y="561009"/>
              <a:ext cx="17780" cy="195580"/>
            </a:xfrm>
            <a:custGeom>
              <a:avLst/>
              <a:gdLst/>
              <a:ahLst/>
              <a:cxnLst/>
              <a:rect l="l" t="t" r="r" b="b"/>
              <a:pathLst>
                <a:path w="17779" h="195579">
                  <a:moveTo>
                    <a:pt x="17297" y="0"/>
                  </a:moveTo>
                  <a:lnTo>
                    <a:pt x="0" y="0"/>
                  </a:lnTo>
                  <a:lnTo>
                    <a:pt x="0" y="195287"/>
                  </a:lnTo>
                  <a:lnTo>
                    <a:pt x="17297" y="195287"/>
                  </a:lnTo>
                  <a:lnTo>
                    <a:pt x="172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9" name="object 23">
              <a:extLst>
                <a:ext uri="{FF2B5EF4-FFF2-40B4-BE49-F238E27FC236}">
                  <a16:creationId xmlns:a16="http://schemas.microsoft.com/office/drawing/2014/main" id="{D6E04184-36DE-35B0-D038-9496D6D23AFA}"/>
                </a:ext>
              </a:extLst>
            </p:cNvPr>
            <p:cNvGrpSpPr/>
            <p:nvPr/>
          </p:nvGrpSpPr>
          <p:grpSpPr>
            <a:xfrm>
              <a:off x="3760272" y="576456"/>
              <a:ext cx="1026160" cy="135890"/>
              <a:chOff x="3760272" y="576456"/>
              <a:chExt cx="1026160" cy="135890"/>
            </a:xfrm>
          </p:grpSpPr>
          <p:sp>
            <p:nvSpPr>
              <p:cNvPr id="60" name="object 24">
                <a:extLst>
                  <a:ext uri="{FF2B5EF4-FFF2-40B4-BE49-F238E27FC236}">
                    <a16:creationId xmlns:a16="http://schemas.microsoft.com/office/drawing/2014/main" id="{DCB0D93D-DC4B-336F-997D-7AF46CA40E85}"/>
                  </a:ext>
                </a:extLst>
              </p:cNvPr>
              <p:cNvSpPr/>
              <p:nvPr/>
            </p:nvSpPr>
            <p:spPr>
              <a:xfrm>
                <a:off x="3760267" y="578014"/>
                <a:ext cx="1130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13029" h="132079">
                    <a:moveTo>
                      <a:pt x="112763" y="0"/>
                    </a:moveTo>
                    <a:lnTo>
                      <a:pt x="77038" y="0"/>
                    </a:lnTo>
                    <a:lnTo>
                      <a:pt x="77038" y="49530"/>
                    </a:lnTo>
                    <a:lnTo>
                      <a:pt x="35725" y="49530"/>
                    </a:lnTo>
                    <a:lnTo>
                      <a:pt x="35725" y="0"/>
                    </a:lnTo>
                    <a:lnTo>
                      <a:pt x="0" y="0"/>
                    </a:lnTo>
                    <a:lnTo>
                      <a:pt x="0" y="49530"/>
                    </a:lnTo>
                    <a:lnTo>
                      <a:pt x="0" y="78740"/>
                    </a:lnTo>
                    <a:lnTo>
                      <a:pt x="0" y="132080"/>
                    </a:lnTo>
                    <a:lnTo>
                      <a:pt x="35725" y="132080"/>
                    </a:lnTo>
                    <a:lnTo>
                      <a:pt x="35725" y="78740"/>
                    </a:lnTo>
                    <a:lnTo>
                      <a:pt x="77038" y="78740"/>
                    </a:lnTo>
                    <a:lnTo>
                      <a:pt x="77038" y="132080"/>
                    </a:lnTo>
                    <a:lnTo>
                      <a:pt x="112763" y="132080"/>
                    </a:lnTo>
                    <a:lnTo>
                      <a:pt x="112763" y="78740"/>
                    </a:lnTo>
                    <a:lnTo>
                      <a:pt x="112763" y="49530"/>
                    </a:lnTo>
                    <a:lnTo>
                      <a:pt x="11276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1" name="object 25">
                <a:extLst>
                  <a:ext uri="{FF2B5EF4-FFF2-40B4-BE49-F238E27FC236}">
                    <a16:creationId xmlns:a16="http://schemas.microsoft.com/office/drawing/2014/main" id="{F26F8598-C38E-78B1-2E8C-2C400B2CAB86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3915048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62" name="object 26">
                <a:extLst>
                  <a:ext uri="{FF2B5EF4-FFF2-40B4-BE49-F238E27FC236}">
                    <a16:creationId xmlns:a16="http://schemas.microsoft.com/office/drawing/2014/main" id="{C7BD0A18-6106-A40B-4779-E39AF287B3AB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4084473" y="578515"/>
                <a:ext cx="112585" cy="133375"/>
              </a:xfrm>
              <a:prstGeom prst="rect">
                <a:avLst/>
              </a:prstGeom>
            </p:spPr>
          </p:pic>
          <p:pic>
            <p:nvPicPr>
              <p:cNvPr id="63" name="object 27">
                <a:extLst>
                  <a:ext uri="{FF2B5EF4-FFF2-40B4-BE49-F238E27FC236}">
                    <a16:creationId xmlns:a16="http://schemas.microsoft.com/office/drawing/2014/main" id="{6EAF03DB-B250-5AD3-15AB-2533A801D460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236996" y="576629"/>
                <a:ext cx="92151" cy="135255"/>
              </a:xfrm>
              <a:prstGeom prst="rect">
                <a:avLst/>
              </a:prstGeom>
            </p:spPr>
          </p:pic>
          <p:sp>
            <p:nvSpPr>
              <p:cNvPr id="64" name="object 28">
                <a:extLst>
                  <a:ext uri="{FF2B5EF4-FFF2-40B4-BE49-F238E27FC236}">
                    <a16:creationId xmlns:a16="http://schemas.microsoft.com/office/drawing/2014/main" id="{57801A1A-414D-BD76-F506-F41BC369E410}"/>
                  </a:ext>
                </a:extLst>
              </p:cNvPr>
              <p:cNvSpPr/>
              <p:nvPr/>
            </p:nvSpPr>
            <p:spPr>
              <a:xfrm>
                <a:off x="4358284" y="578014"/>
                <a:ext cx="1003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00329" h="132079">
                    <a:moveTo>
                      <a:pt x="99720" y="0"/>
                    </a:moveTo>
                    <a:lnTo>
                      <a:pt x="0" y="0"/>
                    </a:lnTo>
                    <a:lnTo>
                      <a:pt x="0" y="29210"/>
                    </a:lnTo>
                    <a:lnTo>
                      <a:pt x="32131" y="29210"/>
                    </a:lnTo>
                    <a:lnTo>
                      <a:pt x="32131" y="132080"/>
                    </a:lnTo>
                    <a:lnTo>
                      <a:pt x="67678" y="132080"/>
                    </a:lnTo>
                    <a:lnTo>
                      <a:pt x="67678" y="29210"/>
                    </a:lnTo>
                    <a:lnTo>
                      <a:pt x="99720" y="29210"/>
                    </a:lnTo>
                    <a:lnTo>
                      <a:pt x="9972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5" name="object 29">
                <a:extLst>
                  <a:ext uri="{FF2B5EF4-FFF2-40B4-BE49-F238E27FC236}">
                    <a16:creationId xmlns:a16="http://schemas.microsoft.com/office/drawing/2014/main" id="{B53623D5-6F59-9461-F094-2F0BAC8578DD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490389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66" name="object 30">
                <a:extLst>
                  <a:ext uri="{FF2B5EF4-FFF2-40B4-BE49-F238E27FC236}">
                    <a16:creationId xmlns:a16="http://schemas.microsoft.com/office/drawing/2014/main" id="{D9234AE5-5F5B-D0DD-8244-BB116BED2CCE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660536" y="578515"/>
                <a:ext cx="125272" cy="131572"/>
              </a:xfrm>
              <a:prstGeom prst="rect">
                <a:avLst/>
              </a:prstGeom>
            </p:spPr>
          </p:pic>
        </p:grpSp>
      </p:grpSp>
      <p:pic>
        <p:nvPicPr>
          <p:cNvPr id="78" name="Picture 77" descr="A green and black outline of a state&#10;&#10;Description automatically generated">
            <a:extLst>
              <a:ext uri="{FF2B5EF4-FFF2-40B4-BE49-F238E27FC236}">
                <a16:creationId xmlns:a16="http://schemas.microsoft.com/office/drawing/2014/main" id="{59DF7A21-C748-3E9E-FB72-D91B6981710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52" y="315875"/>
            <a:ext cx="762000" cy="723900"/>
          </a:xfrm>
          <a:prstGeom prst="rect">
            <a:avLst/>
          </a:prstGeom>
        </p:spPr>
      </p:pic>
      <p:pic>
        <p:nvPicPr>
          <p:cNvPr id="34" name="Picture 33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645C1052-8CCA-A182-7304-90C3D665703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67" y="3733800"/>
            <a:ext cx="5395960" cy="103497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59F6DF9-EC7E-42B2-D06C-AA795FA3F10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2133600"/>
            <a:ext cx="2566557" cy="1335024"/>
          </a:xfrm>
          <a:prstGeom prst="rect">
            <a:avLst/>
          </a:prstGeom>
        </p:spPr>
      </p:pic>
      <p:sp>
        <p:nvSpPr>
          <p:cNvPr id="2" name="object 46">
            <a:extLst>
              <a:ext uri="{FF2B5EF4-FFF2-40B4-BE49-F238E27FC236}">
                <a16:creationId xmlns:a16="http://schemas.microsoft.com/office/drawing/2014/main" id="{13A703B9-0878-C75A-BCE2-E3189AB5CA6E}"/>
              </a:ext>
            </a:extLst>
          </p:cNvPr>
          <p:cNvSpPr txBox="1">
            <a:spLocks/>
          </p:cNvSpPr>
          <p:nvPr/>
        </p:nvSpPr>
        <p:spPr>
          <a:xfrm>
            <a:off x="1163152" y="4698178"/>
            <a:ext cx="3830755" cy="1300813"/>
          </a:xfrm>
          <a:prstGeom prst="rect">
            <a:avLst/>
          </a:prstGeom>
        </p:spPr>
        <p:txBody>
          <a:bodyPr vert="horz" wrap="square" lIns="0" tIns="312873" rIns="0" bIns="0" rtlCol="0">
            <a:spAutoFit/>
          </a:bodyPr>
          <a:lstStyle>
            <a:lvl1pPr>
              <a:defRPr sz="3300" b="1" i="0">
                <a:solidFill>
                  <a:schemeClr val="bg1"/>
                </a:solidFill>
                <a:latin typeface="Open Sans Extrabold"/>
                <a:ea typeface="+mj-ea"/>
                <a:cs typeface="Open Sans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20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TUESDAY</a:t>
            </a:r>
            <a:r>
              <a:rPr lang="en-US" sz="3200" i="0" dirty="0">
                <a:effectLst/>
                <a:latin typeface="Aptos Narrow" panose="020B0004020202020204" pitchFamily="34" charset="0"/>
              </a:rPr>
              <a:t>, </a:t>
            </a:r>
            <a:r>
              <a:rPr lang="en-US" sz="320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APRIL 1, 7–8PM CT</a:t>
            </a:r>
            <a:endParaRPr lang="en-US" sz="1800" spc="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object 46">
            <a:extLst>
              <a:ext uri="{FF2B5EF4-FFF2-40B4-BE49-F238E27FC236}">
                <a16:creationId xmlns:a16="http://schemas.microsoft.com/office/drawing/2014/main" id="{B56EAEF2-CB4D-6FCD-4A50-337A1D441E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86919" y="1828800"/>
            <a:ext cx="6509281" cy="1547035"/>
          </a:xfrm>
          <a:prstGeom prst="rect">
            <a:avLst/>
          </a:prstGeom>
        </p:spPr>
        <p:txBody>
          <a:bodyPr vert="horz" wrap="square" lIns="0" tIns="31287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spc="150" dirty="0"/>
              <a:t>JOIN</a:t>
            </a:r>
            <a:r>
              <a:rPr lang="en-US" sz="4000" spc="200" dirty="0"/>
              <a:t> US AT OUR AFFILIATE MEETING</a:t>
            </a:r>
            <a:endParaRPr sz="4000" spc="200" dirty="0"/>
          </a:p>
        </p:txBody>
      </p:sp>
      <p:sp>
        <p:nvSpPr>
          <p:cNvPr id="41" name="object 47">
            <a:extLst>
              <a:ext uri="{FF2B5EF4-FFF2-40B4-BE49-F238E27FC236}">
                <a16:creationId xmlns:a16="http://schemas.microsoft.com/office/drawing/2014/main" id="{9A07A4AF-2612-A542-BE87-0D2E0B2EB255}"/>
              </a:ext>
            </a:extLst>
          </p:cNvPr>
          <p:cNvSpPr/>
          <p:nvPr/>
        </p:nvSpPr>
        <p:spPr>
          <a:xfrm>
            <a:off x="1070868" y="3047654"/>
            <a:ext cx="5750938" cy="408940"/>
          </a:xfrm>
          <a:custGeom>
            <a:avLst/>
            <a:gdLst/>
            <a:ahLst/>
            <a:cxnLst/>
            <a:rect l="l" t="t" r="r" b="b"/>
            <a:pathLst>
              <a:path w="5602605" h="408939">
                <a:moveTo>
                  <a:pt x="5602414" y="0"/>
                </a:moveTo>
                <a:lnTo>
                  <a:pt x="5599749" y="47161"/>
                </a:lnTo>
                <a:lnTo>
                  <a:pt x="5591950" y="92724"/>
                </a:lnTo>
                <a:lnTo>
                  <a:pt x="5579316" y="136385"/>
                </a:lnTo>
                <a:lnTo>
                  <a:pt x="5562144" y="177842"/>
                </a:lnTo>
                <a:lnTo>
                  <a:pt x="5540731" y="216791"/>
                </a:lnTo>
                <a:lnTo>
                  <a:pt x="5515374" y="252928"/>
                </a:lnTo>
                <a:lnTo>
                  <a:pt x="5486371" y="285950"/>
                </a:lnTo>
                <a:lnTo>
                  <a:pt x="5454018" y="315553"/>
                </a:lnTo>
                <a:lnTo>
                  <a:pt x="5418613" y="341434"/>
                </a:lnTo>
                <a:lnTo>
                  <a:pt x="5380454" y="363290"/>
                </a:lnTo>
                <a:lnTo>
                  <a:pt x="5339837" y="380818"/>
                </a:lnTo>
                <a:lnTo>
                  <a:pt x="5297059" y="393713"/>
                </a:lnTo>
                <a:lnTo>
                  <a:pt x="5252418" y="401672"/>
                </a:lnTo>
                <a:lnTo>
                  <a:pt x="5206212" y="404393"/>
                </a:lnTo>
                <a:lnTo>
                  <a:pt x="0" y="408762"/>
                </a:lnTo>
              </a:path>
            </a:pathLst>
          </a:custGeom>
          <a:ln w="9194">
            <a:solidFill>
              <a:srgbClr val="82ED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6385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8F8F50-9AB8-DA91-2768-119AC41E4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DE7F9CF8-344C-058D-BD63-95B149EB3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4"/>
            <a:ext cx="12192000" cy="6858001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FBD5150F-2CB7-37A1-7364-1C8ABD36E8A5}"/>
              </a:ext>
            </a:extLst>
          </p:cNvPr>
          <p:cNvSpPr/>
          <p:nvPr/>
        </p:nvSpPr>
        <p:spPr>
          <a:xfrm>
            <a:off x="407544" y="320914"/>
            <a:ext cx="758190" cy="726440"/>
          </a:xfrm>
          <a:custGeom>
            <a:avLst/>
            <a:gdLst/>
            <a:ahLst/>
            <a:cxnLst/>
            <a:rect l="l" t="t" r="r" b="b"/>
            <a:pathLst>
              <a:path w="758190" h="726440">
                <a:moveTo>
                  <a:pt x="529283" y="607059"/>
                </a:moveTo>
                <a:lnTo>
                  <a:pt x="411453" y="607059"/>
                </a:lnTo>
                <a:lnTo>
                  <a:pt x="412519" y="614679"/>
                </a:lnTo>
                <a:lnTo>
                  <a:pt x="414474" y="627379"/>
                </a:lnTo>
                <a:lnTo>
                  <a:pt x="416288" y="640079"/>
                </a:lnTo>
                <a:lnTo>
                  <a:pt x="419717" y="651509"/>
                </a:lnTo>
                <a:lnTo>
                  <a:pt x="426515" y="661669"/>
                </a:lnTo>
                <a:lnTo>
                  <a:pt x="431259" y="670559"/>
                </a:lnTo>
                <a:lnTo>
                  <a:pt x="434249" y="679449"/>
                </a:lnTo>
                <a:lnTo>
                  <a:pt x="438105" y="687069"/>
                </a:lnTo>
                <a:lnTo>
                  <a:pt x="445450" y="692149"/>
                </a:lnTo>
                <a:lnTo>
                  <a:pt x="462554" y="698499"/>
                </a:lnTo>
                <a:lnTo>
                  <a:pt x="479053" y="706119"/>
                </a:lnTo>
                <a:lnTo>
                  <a:pt x="495855" y="712469"/>
                </a:lnTo>
                <a:lnTo>
                  <a:pt x="513865" y="713739"/>
                </a:lnTo>
                <a:lnTo>
                  <a:pt x="529525" y="716279"/>
                </a:lnTo>
                <a:lnTo>
                  <a:pt x="538730" y="723899"/>
                </a:lnTo>
                <a:lnTo>
                  <a:pt x="546314" y="726439"/>
                </a:lnTo>
                <a:lnTo>
                  <a:pt x="557109" y="718819"/>
                </a:lnTo>
                <a:lnTo>
                  <a:pt x="558947" y="715009"/>
                </a:lnTo>
                <a:lnTo>
                  <a:pt x="554643" y="704849"/>
                </a:lnTo>
                <a:lnTo>
                  <a:pt x="548413" y="694689"/>
                </a:lnTo>
                <a:lnTo>
                  <a:pt x="544472" y="687069"/>
                </a:lnTo>
                <a:lnTo>
                  <a:pt x="540408" y="681989"/>
                </a:lnTo>
                <a:lnTo>
                  <a:pt x="545603" y="674369"/>
                </a:lnTo>
                <a:lnTo>
                  <a:pt x="541869" y="668019"/>
                </a:lnTo>
                <a:lnTo>
                  <a:pt x="540147" y="662939"/>
                </a:lnTo>
                <a:lnTo>
                  <a:pt x="536962" y="657859"/>
                </a:lnTo>
                <a:lnTo>
                  <a:pt x="534970" y="651509"/>
                </a:lnTo>
                <a:lnTo>
                  <a:pt x="536827" y="646429"/>
                </a:lnTo>
                <a:lnTo>
                  <a:pt x="540202" y="631189"/>
                </a:lnTo>
                <a:lnTo>
                  <a:pt x="536344" y="629919"/>
                </a:lnTo>
                <a:lnTo>
                  <a:pt x="528858" y="629919"/>
                </a:lnTo>
                <a:lnTo>
                  <a:pt x="521346" y="619759"/>
                </a:lnTo>
                <a:lnTo>
                  <a:pt x="532647" y="619759"/>
                </a:lnTo>
                <a:lnTo>
                  <a:pt x="532720" y="618489"/>
                </a:lnTo>
                <a:lnTo>
                  <a:pt x="528153" y="610869"/>
                </a:lnTo>
                <a:lnTo>
                  <a:pt x="529283" y="607059"/>
                </a:lnTo>
                <a:close/>
              </a:path>
              <a:path w="758190" h="726440">
                <a:moveTo>
                  <a:pt x="532647" y="619759"/>
                </a:moveTo>
                <a:lnTo>
                  <a:pt x="521346" y="619759"/>
                </a:lnTo>
                <a:lnTo>
                  <a:pt x="528187" y="624839"/>
                </a:lnTo>
                <a:lnTo>
                  <a:pt x="532355" y="624839"/>
                </a:lnTo>
                <a:lnTo>
                  <a:pt x="532647" y="619759"/>
                </a:lnTo>
                <a:close/>
              </a:path>
              <a:path w="758190" h="726440">
                <a:moveTo>
                  <a:pt x="547687" y="607059"/>
                </a:moveTo>
                <a:lnTo>
                  <a:pt x="529283" y="607059"/>
                </a:lnTo>
                <a:lnTo>
                  <a:pt x="538580" y="619759"/>
                </a:lnTo>
                <a:lnTo>
                  <a:pt x="538698" y="622299"/>
                </a:lnTo>
                <a:lnTo>
                  <a:pt x="538757" y="623569"/>
                </a:lnTo>
                <a:lnTo>
                  <a:pt x="542254" y="622299"/>
                </a:lnTo>
                <a:lnTo>
                  <a:pt x="546222" y="613409"/>
                </a:lnTo>
                <a:lnTo>
                  <a:pt x="547687" y="607059"/>
                </a:lnTo>
                <a:close/>
              </a:path>
              <a:path w="758190" h="726440">
                <a:moveTo>
                  <a:pt x="388750" y="458469"/>
                </a:moveTo>
                <a:lnTo>
                  <a:pt x="242962" y="458469"/>
                </a:lnTo>
                <a:lnTo>
                  <a:pt x="245895" y="459739"/>
                </a:lnTo>
                <a:lnTo>
                  <a:pt x="260426" y="463549"/>
                </a:lnTo>
                <a:lnTo>
                  <a:pt x="290512" y="466089"/>
                </a:lnTo>
                <a:lnTo>
                  <a:pt x="303185" y="474979"/>
                </a:lnTo>
                <a:lnTo>
                  <a:pt x="310391" y="483869"/>
                </a:lnTo>
                <a:lnTo>
                  <a:pt x="319943" y="492759"/>
                </a:lnTo>
                <a:lnTo>
                  <a:pt x="329942" y="500379"/>
                </a:lnTo>
                <a:lnTo>
                  <a:pt x="338491" y="510539"/>
                </a:lnTo>
                <a:lnTo>
                  <a:pt x="346079" y="525779"/>
                </a:lnTo>
                <a:lnTo>
                  <a:pt x="353264" y="541019"/>
                </a:lnTo>
                <a:lnTo>
                  <a:pt x="360512" y="556259"/>
                </a:lnTo>
                <a:lnTo>
                  <a:pt x="368285" y="571499"/>
                </a:lnTo>
                <a:lnTo>
                  <a:pt x="377399" y="577849"/>
                </a:lnTo>
                <a:lnTo>
                  <a:pt x="383562" y="586739"/>
                </a:lnTo>
                <a:lnTo>
                  <a:pt x="389179" y="596899"/>
                </a:lnTo>
                <a:lnTo>
                  <a:pt x="396657" y="604519"/>
                </a:lnTo>
                <a:lnTo>
                  <a:pt x="400569" y="610869"/>
                </a:lnTo>
                <a:lnTo>
                  <a:pt x="411453" y="607059"/>
                </a:lnTo>
                <a:lnTo>
                  <a:pt x="547687" y="607059"/>
                </a:lnTo>
                <a:lnTo>
                  <a:pt x="548566" y="603249"/>
                </a:lnTo>
                <a:lnTo>
                  <a:pt x="547190" y="596899"/>
                </a:lnTo>
                <a:lnTo>
                  <a:pt x="544041" y="593089"/>
                </a:lnTo>
                <a:lnTo>
                  <a:pt x="535036" y="593089"/>
                </a:lnTo>
                <a:lnTo>
                  <a:pt x="534058" y="590549"/>
                </a:lnTo>
                <a:lnTo>
                  <a:pt x="538745" y="585469"/>
                </a:lnTo>
                <a:lnTo>
                  <a:pt x="557733" y="585469"/>
                </a:lnTo>
                <a:lnTo>
                  <a:pt x="558699" y="584199"/>
                </a:lnTo>
                <a:lnTo>
                  <a:pt x="561721" y="577849"/>
                </a:lnTo>
                <a:lnTo>
                  <a:pt x="563253" y="572769"/>
                </a:lnTo>
                <a:lnTo>
                  <a:pt x="554634" y="572769"/>
                </a:lnTo>
                <a:lnTo>
                  <a:pt x="557312" y="566419"/>
                </a:lnTo>
                <a:lnTo>
                  <a:pt x="560822" y="565149"/>
                </a:lnTo>
                <a:lnTo>
                  <a:pt x="572161" y="565149"/>
                </a:lnTo>
                <a:lnTo>
                  <a:pt x="574658" y="563879"/>
                </a:lnTo>
                <a:lnTo>
                  <a:pt x="576767" y="560069"/>
                </a:lnTo>
                <a:lnTo>
                  <a:pt x="577292" y="556259"/>
                </a:lnTo>
                <a:lnTo>
                  <a:pt x="580032" y="551179"/>
                </a:lnTo>
                <a:lnTo>
                  <a:pt x="591039" y="551179"/>
                </a:lnTo>
                <a:lnTo>
                  <a:pt x="592918" y="549909"/>
                </a:lnTo>
                <a:lnTo>
                  <a:pt x="597990" y="546099"/>
                </a:lnTo>
                <a:lnTo>
                  <a:pt x="596108" y="541019"/>
                </a:lnTo>
                <a:lnTo>
                  <a:pt x="589387" y="537209"/>
                </a:lnTo>
                <a:lnTo>
                  <a:pt x="584279" y="533399"/>
                </a:lnTo>
                <a:lnTo>
                  <a:pt x="587233" y="525779"/>
                </a:lnTo>
                <a:lnTo>
                  <a:pt x="637564" y="525779"/>
                </a:lnTo>
                <a:lnTo>
                  <a:pt x="645285" y="521969"/>
                </a:lnTo>
                <a:lnTo>
                  <a:pt x="653835" y="516889"/>
                </a:lnTo>
                <a:lnTo>
                  <a:pt x="662786" y="510539"/>
                </a:lnTo>
                <a:lnTo>
                  <a:pt x="669488" y="502919"/>
                </a:lnTo>
                <a:lnTo>
                  <a:pt x="671295" y="494029"/>
                </a:lnTo>
                <a:lnTo>
                  <a:pt x="668285" y="490219"/>
                </a:lnTo>
                <a:lnTo>
                  <a:pt x="677596" y="490219"/>
                </a:lnTo>
                <a:lnTo>
                  <a:pt x="678622" y="485139"/>
                </a:lnTo>
                <a:lnTo>
                  <a:pt x="690522" y="483869"/>
                </a:lnTo>
                <a:lnTo>
                  <a:pt x="687383" y="478789"/>
                </a:lnTo>
                <a:lnTo>
                  <a:pt x="391031" y="478789"/>
                </a:lnTo>
                <a:lnTo>
                  <a:pt x="383830" y="473709"/>
                </a:lnTo>
                <a:lnTo>
                  <a:pt x="388750" y="458469"/>
                </a:lnTo>
                <a:close/>
              </a:path>
              <a:path w="758190" h="726440">
                <a:moveTo>
                  <a:pt x="557733" y="585469"/>
                </a:moveTo>
                <a:lnTo>
                  <a:pt x="538745" y="585469"/>
                </a:lnTo>
                <a:lnTo>
                  <a:pt x="543215" y="591819"/>
                </a:lnTo>
                <a:lnTo>
                  <a:pt x="546593" y="589279"/>
                </a:lnTo>
                <a:lnTo>
                  <a:pt x="547990" y="586739"/>
                </a:lnTo>
                <a:lnTo>
                  <a:pt x="556768" y="586739"/>
                </a:lnTo>
                <a:lnTo>
                  <a:pt x="557733" y="585469"/>
                </a:lnTo>
                <a:close/>
              </a:path>
              <a:path w="758190" h="726440">
                <a:moveTo>
                  <a:pt x="556768" y="586739"/>
                </a:moveTo>
                <a:lnTo>
                  <a:pt x="548968" y="586739"/>
                </a:lnTo>
                <a:lnTo>
                  <a:pt x="550391" y="589279"/>
                </a:lnTo>
                <a:lnTo>
                  <a:pt x="554836" y="589279"/>
                </a:lnTo>
                <a:lnTo>
                  <a:pt x="556768" y="586739"/>
                </a:lnTo>
                <a:close/>
              </a:path>
              <a:path w="758190" h="726440">
                <a:moveTo>
                  <a:pt x="563637" y="571499"/>
                </a:moveTo>
                <a:lnTo>
                  <a:pt x="560150" y="571499"/>
                </a:lnTo>
                <a:lnTo>
                  <a:pt x="556364" y="572769"/>
                </a:lnTo>
                <a:lnTo>
                  <a:pt x="563253" y="572769"/>
                </a:lnTo>
                <a:lnTo>
                  <a:pt x="563637" y="571499"/>
                </a:lnTo>
                <a:close/>
              </a:path>
              <a:path w="758190" h="726440">
                <a:moveTo>
                  <a:pt x="572161" y="565149"/>
                </a:moveTo>
                <a:lnTo>
                  <a:pt x="560822" y="565149"/>
                </a:lnTo>
                <a:lnTo>
                  <a:pt x="562968" y="567689"/>
                </a:lnTo>
                <a:lnTo>
                  <a:pt x="564750" y="568959"/>
                </a:lnTo>
                <a:lnTo>
                  <a:pt x="567167" y="567689"/>
                </a:lnTo>
                <a:lnTo>
                  <a:pt x="572161" y="565149"/>
                </a:lnTo>
                <a:close/>
              </a:path>
              <a:path w="758190" h="726440">
                <a:moveTo>
                  <a:pt x="591039" y="551179"/>
                </a:moveTo>
                <a:lnTo>
                  <a:pt x="580032" y="551179"/>
                </a:lnTo>
                <a:lnTo>
                  <a:pt x="582511" y="556259"/>
                </a:lnTo>
                <a:lnTo>
                  <a:pt x="587282" y="553719"/>
                </a:lnTo>
                <a:lnTo>
                  <a:pt x="591039" y="551179"/>
                </a:lnTo>
                <a:close/>
              </a:path>
              <a:path w="758190" h="726440">
                <a:moveTo>
                  <a:pt x="634126" y="527049"/>
                </a:moveTo>
                <a:lnTo>
                  <a:pt x="597000" y="527049"/>
                </a:lnTo>
                <a:lnTo>
                  <a:pt x="598358" y="530859"/>
                </a:lnTo>
                <a:lnTo>
                  <a:pt x="599514" y="539749"/>
                </a:lnTo>
                <a:lnTo>
                  <a:pt x="605280" y="530859"/>
                </a:lnTo>
                <a:lnTo>
                  <a:pt x="609230" y="528319"/>
                </a:lnTo>
                <a:lnTo>
                  <a:pt x="630688" y="528319"/>
                </a:lnTo>
                <a:lnTo>
                  <a:pt x="634126" y="527049"/>
                </a:lnTo>
                <a:close/>
              </a:path>
              <a:path w="758190" h="726440">
                <a:moveTo>
                  <a:pt x="630688" y="528319"/>
                </a:moveTo>
                <a:lnTo>
                  <a:pt x="609230" y="528319"/>
                </a:lnTo>
                <a:lnTo>
                  <a:pt x="610647" y="529589"/>
                </a:lnTo>
                <a:lnTo>
                  <a:pt x="609869" y="534669"/>
                </a:lnTo>
                <a:lnTo>
                  <a:pt x="610614" y="538479"/>
                </a:lnTo>
                <a:lnTo>
                  <a:pt x="616596" y="535939"/>
                </a:lnTo>
                <a:lnTo>
                  <a:pt x="623938" y="532129"/>
                </a:lnTo>
                <a:lnTo>
                  <a:pt x="630688" y="528319"/>
                </a:lnTo>
                <a:close/>
              </a:path>
              <a:path w="758190" h="726440">
                <a:moveTo>
                  <a:pt x="637564" y="525779"/>
                </a:moveTo>
                <a:lnTo>
                  <a:pt x="587233" y="525779"/>
                </a:lnTo>
                <a:lnTo>
                  <a:pt x="590518" y="534669"/>
                </a:lnTo>
                <a:lnTo>
                  <a:pt x="592789" y="535939"/>
                </a:lnTo>
                <a:lnTo>
                  <a:pt x="595641" y="533399"/>
                </a:lnTo>
                <a:lnTo>
                  <a:pt x="596034" y="533399"/>
                </a:lnTo>
                <a:lnTo>
                  <a:pt x="597000" y="527049"/>
                </a:lnTo>
                <a:lnTo>
                  <a:pt x="634126" y="527049"/>
                </a:lnTo>
                <a:lnTo>
                  <a:pt x="637564" y="525779"/>
                </a:lnTo>
                <a:close/>
              </a:path>
              <a:path w="758190" h="726440">
                <a:moveTo>
                  <a:pt x="383322" y="0"/>
                </a:moveTo>
                <a:lnTo>
                  <a:pt x="200594" y="0"/>
                </a:lnTo>
                <a:lnTo>
                  <a:pt x="200364" y="31749"/>
                </a:lnTo>
                <a:lnTo>
                  <a:pt x="200412" y="146049"/>
                </a:lnTo>
                <a:lnTo>
                  <a:pt x="200537" y="184149"/>
                </a:lnTo>
                <a:lnTo>
                  <a:pt x="200660" y="217169"/>
                </a:lnTo>
                <a:lnTo>
                  <a:pt x="200777" y="295909"/>
                </a:lnTo>
                <a:lnTo>
                  <a:pt x="200899" y="306069"/>
                </a:lnTo>
                <a:lnTo>
                  <a:pt x="4189" y="306069"/>
                </a:lnTo>
                <a:lnTo>
                  <a:pt x="205" y="308609"/>
                </a:lnTo>
                <a:lnTo>
                  <a:pt x="51" y="312419"/>
                </a:lnTo>
                <a:lnTo>
                  <a:pt x="0" y="313689"/>
                </a:lnTo>
                <a:lnTo>
                  <a:pt x="3587" y="318769"/>
                </a:lnTo>
                <a:lnTo>
                  <a:pt x="10983" y="325119"/>
                </a:lnTo>
                <a:lnTo>
                  <a:pt x="14416" y="334009"/>
                </a:lnTo>
                <a:lnTo>
                  <a:pt x="18100" y="341629"/>
                </a:lnTo>
                <a:lnTo>
                  <a:pt x="23087" y="346709"/>
                </a:lnTo>
                <a:lnTo>
                  <a:pt x="30427" y="347979"/>
                </a:lnTo>
                <a:lnTo>
                  <a:pt x="43067" y="363219"/>
                </a:lnTo>
                <a:lnTo>
                  <a:pt x="57581" y="378459"/>
                </a:lnTo>
                <a:lnTo>
                  <a:pt x="73299" y="391159"/>
                </a:lnTo>
                <a:lnTo>
                  <a:pt x="89546" y="403859"/>
                </a:lnTo>
                <a:lnTo>
                  <a:pt x="92175" y="403859"/>
                </a:lnTo>
                <a:lnTo>
                  <a:pt x="92162" y="405129"/>
                </a:lnTo>
                <a:lnTo>
                  <a:pt x="91171" y="407669"/>
                </a:lnTo>
                <a:lnTo>
                  <a:pt x="91461" y="414019"/>
                </a:lnTo>
                <a:lnTo>
                  <a:pt x="94262" y="420369"/>
                </a:lnTo>
                <a:lnTo>
                  <a:pt x="97985" y="425449"/>
                </a:lnTo>
                <a:lnTo>
                  <a:pt x="101039" y="431799"/>
                </a:lnTo>
                <a:lnTo>
                  <a:pt x="111186" y="468629"/>
                </a:lnTo>
                <a:lnTo>
                  <a:pt x="120189" y="472439"/>
                </a:lnTo>
                <a:lnTo>
                  <a:pt x="126941" y="478789"/>
                </a:lnTo>
                <a:lnTo>
                  <a:pt x="133178" y="486409"/>
                </a:lnTo>
                <a:lnTo>
                  <a:pt x="140638" y="494029"/>
                </a:lnTo>
                <a:lnTo>
                  <a:pt x="151121" y="496569"/>
                </a:lnTo>
                <a:lnTo>
                  <a:pt x="161074" y="501649"/>
                </a:lnTo>
                <a:lnTo>
                  <a:pt x="170629" y="507999"/>
                </a:lnTo>
                <a:lnTo>
                  <a:pt x="179919" y="514349"/>
                </a:lnTo>
                <a:lnTo>
                  <a:pt x="188221" y="518159"/>
                </a:lnTo>
                <a:lnTo>
                  <a:pt x="193719" y="518159"/>
                </a:lnTo>
                <a:lnTo>
                  <a:pt x="197762" y="514349"/>
                </a:lnTo>
                <a:lnTo>
                  <a:pt x="201699" y="506729"/>
                </a:lnTo>
                <a:lnTo>
                  <a:pt x="208350" y="499109"/>
                </a:lnTo>
                <a:lnTo>
                  <a:pt x="212518" y="488949"/>
                </a:lnTo>
                <a:lnTo>
                  <a:pt x="215903" y="478789"/>
                </a:lnTo>
                <a:lnTo>
                  <a:pt x="220203" y="468629"/>
                </a:lnTo>
                <a:lnTo>
                  <a:pt x="224691" y="466089"/>
                </a:lnTo>
                <a:lnTo>
                  <a:pt x="236600" y="466089"/>
                </a:lnTo>
                <a:lnTo>
                  <a:pt x="241095" y="464819"/>
                </a:lnTo>
                <a:lnTo>
                  <a:pt x="242962" y="458469"/>
                </a:lnTo>
                <a:lnTo>
                  <a:pt x="388750" y="458469"/>
                </a:lnTo>
                <a:lnTo>
                  <a:pt x="410068" y="392429"/>
                </a:lnTo>
                <a:lnTo>
                  <a:pt x="409243" y="389889"/>
                </a:lnTo>
                <a:lnTo>
                  <a:pt x="340561" y="340359"/>
                </a:lnTo>
                <a:lnTo>
                  <a:pt x="343317" y="331469"/>
                </a:lnTo>
                <a:lnTo>
                  <a:pt x="428204" y="331469"/>
                </a:lnTo>
                <a:lnTo>
                  <a:pt x="430363" y="330199"/>
                </a:lnTo>
                <a:lnTo>
                  <a:pt x="456588" y="248919"/>
                </a:lnTo>
                <a:lnTo>
                  <a:pt x="719525" y="248919"/>
                </a:lnTo>
                <a:lnTo>
                  <a:pt x="719202" y="243839"/>
                </a:lnTo>
                <a:lnTo>
                  <a:pt x="717633" y="217169"/>
                </a:lnTo>
                <a:lnTo>
                  <a:pt x="714424" y="191769"/>
                </a:lnTo>
                <a:lnTo>
                  <a:pt x="712751" y="190499"/>
                </a:lnTo>
                <a:lnTo>
                  <a:pt x="537056" y="190499"/>
                </a:lnTo>
                <a:lnTo>
                  <a:pt x="535049" y="181609"/>
                </a:lnTo>
                <a:lnTo>
                  <a:pt x="500695" y="181609"/>
                </a:lnTo>
                <a:lnTo>
                  <a:pt x="494942" y="179069"/>
                </a:lnTo>
                <a:lnTo>
                  <a:pt x="491996" y="177799"/>
                </a:lnTo>
                <a:lnTo>
                  <a:pt x="492758" y="175259"/>
                </a:lnTo>
                <a:lnTo>
                  <a:pt x="492656" y="173989"/>
                </a:lnTo>
                <a:lnTo>
                  <a:pt x="492555" y="172719"/>
                </a:lnTo>
                <a:lnTo>
                  <a:pt x="483004" y="172719"/>
                </a:lnTo>
                <a:lnTo>
                  <a:pt x="483811" y="168909"/>
                </a:lnTo>
                <a:lnTo>
                  <a:pt x="466113" y="168909"/>
                </a:lnTo>
                <a:lnTo>
                  <a:pt x="461554" y="166369"/>
                </a:lnTo>
                <a:lnTo>
                  <a:pt x="456726" y="162559"/>
                </a:lnTo>
                <a:lnTo>
                  <a:pt x="440228" y="162559"/>
                </a:lnTo>
                <a:lnTo>
                  <a:pt x="437913" y="161289"/>
                </a:lnTo>
                <a:lnTo>
                  <a:pt x="421435" y="161289"/>
                </a:lnTo>
                <a:lnTo>
                  <a:pt x="420838" y="154939"/>
                </a:lnTo>
                <a:lnTo>
                  <a:pt x="420132" y="151129"/>
                </a:lnTo>
                <a:lnTo>
                  <a:pt x="416688" y="146049"/>
                </a:lnTo>
                <a:lnTo>
                  <a:pt x="401565" y="146049"/>
                </a:lnTo>
                <a:lnTo>
                  <a:pt x="393341" y="144779"/>
                </a:lnTo>
                <a:lnTo>
                  <a:pt x="387248" y="140969"/>
                </a:lnTo>
                <a:lnTo>
                  <a:pt x="384897" y="134619"/>
                </a:lnTo>
                <a:lnTo>
                  <a:pt x="384881" y="69849"/>
                </a:lnTo>
                <a:lnTo>
                  <a:pt x="384372" y="31749"/>
                </a:lnTo>
                <a:lnTo>
                  <a:pt x="383322" y="0"/>
                </a:lnTo>
                <a:close/>
              </a:path>
              <a:path w="758190" h="726440">
                <a:moveTo>
                  <a:pt x="677596" y="490219"/>
                </a:moveTo>
                <a:lnTo>
                  <a:pt x="668285" y="490219"/>
                </a:lnTo>
                <a:lnTo>
                  <a:pt x="676743" y="495299"/>
                </a:lnTo>
                <a:lnTo>
                  <a:pt x="677340" y="491489"/>
                </a:lnTo>
                <a:lnTo>
                  <a:pt x="677596" y="490219"/>
                </a:lnTo>
                <a:close/>
              </a:path>
              <a:path w="758190" h="726440">
                <a:moveTo>
                  <a:pt x="462367" y="427989"/>
                </a:moveTo>
                <a:lnTo>
                  <a:pt x="459700" y="427989"/>
                </a:lnTo>
                <a:lnTo>
                  <a:pt x="391031" y="478789"/>
                </a:lnTo>
                <a:lnTo>
                  <a:pt x="531048" y="478789"/>
                </a:lnTo>
                <a:lnTo>
                  <a:pt x="462367" y="427989"/>
                </a:lnTo>
                <a:close/>
              </a:path>
              <a:path w="758190" h="726440">
                <a:moveTo>
                  <a:pt x="719525" y="248919"/>
                </a:moveTo>
                <a:lnTo>
                  <a:pt x="465478" y="248919"/>
                </a:lnTo>
                <a:lnTo>
                  <a:pt x="491717" y="330199"/>
                </a:lnTo>
                <a:lnTo>
                  <a:pt x="493863" y="331469"/>
                </a:lnTo>
                <a:lnTo>
                  <a:pt x="578762" y="331469"/>
                </a:lnTo>
                <a:lnTo>
                  <a:pt x="581506" y="340359"/>
                </a:lnTo>
                <a:lnTo>
                  <a:pt x="512824" y="389889"/>
                </a:lnTo>
                <a:lnTo>
                  <a:pt x="511998" y="392429"/>
                </a:lnTo>
                <a:lnTo>
                  <a:pt x="538237" y="473709"/>
                </a:lnTo>
                <a:lnTo>
                  <a:pt x="531048" y="478789"/>
                </a:lnTo>
                <a:lnTo>
                  <a:pt x="687383" y="478789"/>
                </a:lnTo>
                <a:lnTo>
                  <a:pt x="686598" y="477519"/>
                </a:lnTo>
                <a:lnTo>
                  <a:pt x="685049" y="476249"/>
                </a:lnTo>
                <a:lnTo>
                  <a:pt x="681886" y="473709"/>
                </a:lnTo>
                <a:lnTo>
                  <a:pt x="684363" y="472439"/>
                </a:lnTo>
                <a:lnTo>
                  <a:pt x="687239" y="468629"/>
                </a:lnTo>
                <a:lnTo>
                  <a:pt x="676730" y="468629"/>
                </a:lnTo>
                <a:lnTo>
                  <a:pt x="680426" y="463549"/>
                </a:lnTo>
                <a:lnTo>
                  <a:pt x="682471" y="458469"/>
                </a:lnTo>
                <a:lnTo>
                  <a:pt x="674673" y="457199"/>
                </a:lnTo>
                <a:lnTo>
                  <a:pt x="673276" y="453389"/>
                </a:lnTo>
                <a:lnTo>
                  <a:pt x="688229" y="453389"/>
                </a:lnTo>
                <a:lnTo>
                  <a:pt x="688841" y="452119"/>
                </a:lnTo>
                <a:lnTo>
                  <a:pt x="692591" y="450849"/>
                </a:lnTo>
                <a:lnTo>
                  <a:pt x="745343" y="450849"/>
                </a:lnTo>
                <a:lnTo>
                  <a:pt x="745925" y="449579"/>
                </a:lnTo>
                <a:lnTo>
                  <a:pt x="743570" y="444499"/>
                </a:lnTo>
                <a:lnTo>
                  <a:pt x="743187" y="438149"/>
                </a:lnTo>
                <a:lnTo>
                  <a:pt x="750847" y="429259"/>
                </a:lnTo>
                <a:lnTo>
                  <a:pt x="752270" y="422909"/>
                </a:lnTo>
                <a:lnTo>
                  <a:pt x="755724" y="414019"/>
                </a:lnTo>
                <a:lnTo>
                  <a:pt x="746237" y="405129"/>
                </a:lnTo>
                <a:lnTo>
                  <a:pt x="755026" y="398779"/>
                </a:lnTo>
                <a:lnTo>
                  <a:pt x="750809" y="394969"/>
                </a:lnTo>
                <a:lnTo>
                  <a:pt x="752700" y="382269"/>
                </a:lnTo>
                <a:lnTo>
                  <a:pt x="756504" y="368299"/>
                </a:lnTo>
                <a:lnTo>
                  <a:pt x="758162" y="355599"/>
                </a:lnTo>
                <a:lnTo>
                  <a:pt x="754265" y="347979"/>
                </a:lnTo>
                <a:lnTo>
                  <a:pt x="745691" y="347979"/>
                </a:lnTo>
                <a:lnTo>
                  <a:pt x="743570" y="344169"/>
                </a:lnTo>
                <a:lnTo>
                  <a:pt x="748282" y="336549"/>
                </a:lnTo>
                <a:lnTo>
                  <a:pt x="741322" y="331469"/>
                </a:lnTo>
                <a:lnTo>
                  <a:pt x="740649" y="326389"/>
                </a:lnTo>
                <a:lnTo>
                  <a:pt x="737843" y="318769"/>
                </a:lnTo>
                <a:lnTo>
                  <a:pt x="735294" y="312419"/>
                </a:lnTo>
                <a:lnTo>
                  <a:pt x="732221" y="307339"/>
                </a:lnTo>
                <a:lnTo>
                  <a:pt x="728622" y="302259"/>
                </a:lnTo>
                <a:lnTo>
                  <a:pt x="724495" y="295909"/>
                </a:lnTo>
                <a:lnTo>
                  <a:pt x="720900" y="270509"/>
                </a:lnTo>
                <a:lnTo>
                  <a:pt x="719525" y="248919"/>
                </a:lnTo>
                <a:close/>
              </a:path>
              <a:path w="758190" h="726440">
                <a:moveTo>
                  <a:pt x="717627" y="463549"/>
                </a:moveTo>
                <a:lnTo>
                  <a:pt x="705889" y="463549"/>
                </a:lnTo>
                <a:lnTo>
                  <a:pt x="703743" y="466089"/>
                </a:lnTo>
                <a:lnTo>
                  <a:pt x="697383" y="471169"/>
                </a:lnTo>
                <a:lnTo>
                  <a:pt x="693677" y="474979"/>
                </a:lnTo>
                <a:lnTo>
                  <a:pt x="699489" y="474979"/>
                </a:lnTo>
                <a:lnTo>
                  <a:pt x="710595" y="468629"/>
                </a:lnTo>
                <a:lnTo>
                  <a:pt x="717627" y="463549"/>
                </a:lnTo>
                <a:close/>
              </a:path>
              <a:path w="758190" h="726440">
                <a:moveTo>
                  <a:pt x="688198" y="467359"/>
                </a:moveTo>
                <a:lnTo>
                  <a:pt x="676730" y="468629"/>
                </a:lnTo>
                <a:lnTo>
                  <a:pt x="687239" y="468629"/>
                </a:lnTo>
                <a:lnTo>
                  <a:pt x="688198" y="467359"/>
                </a:lnTo>
                <a:close/>
              </a:path>
              <a:path w="758190" h="726440">
                <a:moveTo>
                  <a:pt x="745343" y="450849"/>
                </a:moveTo>
                <a:lnTo>
                  <a:pt x="692591" y="450849"/>
                </a:lnTo>
                <a:lnTo>
                  <a:pt x="695176" y="454659"/>
                </a:lnTo>
                <a:lnTo>
                  <a:pt x="694129" y="461009"/>
                </a:lnTo>
                <a:lnTo>
                  <a:pt x="692882" y="466089"/>
                </a:lnTo>
                <a:lnTo>
                  <a:pt x="696033" y="466089"/>
                </a:lnTo>
                <a:lnTo>
                  <a:pt x="701171" y="464819"/>
                </a:lnTo>
                <a:lnTo>
                  <a:pt x="705889" y="463549"/>
                </a:lnTo>
                <a:lnTo>
                  <a:pt x="717627" y="463549"/>
                </a:lnTo>
                <a:lnTo>
                  <a:pt x="721144" y="461009"/>
                </a:lnTo>
                <a:lnTo>
                  <a:pt x="732037" y="454659"/>
                </a:lnTo>
                <a:lnTo>
                  <a:pt x="744180" y="453389"/>
                </a:lnTo>
                <a:lnTo>
                  <a:pt x="745343" y="450849"/>
                </a:lnTo>
                <a:close/>
              </a:path>
              <a:path w="758190" h="726440">
                <a:moveTo>
                  <a:pt x="688229" y="453389"/>
                </a:moveTo>
                <a:lnTo>
                  <a:pt x="678610" y="453389"/>
                </a:lnTo>
                <a:lnTo>
                  <a:pt x="681683" y="457199"/>
                </a:lnTo>
                <a:lnTo>
                  <a:pt x="686395" y="457199"/>
                </a:lnTo>
                <a:lnTo>
                  <a:pt x="688229" y="453389"/>
                </a:lnTo>
                <a:close/>
              </a:path>
              <a:path w="758190" h="726440">
                <a:moveTo>
                  <a:pt x="753616" y="346709"/>
                </a:moveTo>
                <a:lnTo>
                  <a:pt x="745691" y="347979"/>
                </a:lnTo>
                <a:lnTo>
                  <a:pt x="754265" y="347979"/>
                </a:lnTo>
                <a:lnTo>
                  <a:pt x="753616" y="346709"/>
                </a:lnTo>
                <a:close/>
              </a:path>
              <a:path w="758190" h="726440">
                <a:moveTo>
                  <a:pt x="548549" y="171449"/>
                </a:moveTo>
                <a:lnTo>
                  <a:pt x="545349" y="173989"/>
                </a:lnTo>
                <a:lnTo>
                  <a:pt x="545907" y="176529"/>
                </a:lnTo>
                <a:lnTo>
                  <a:pt x="545802" y="177799"/>
                </a:lnTo>
                <a:lnTo>
                  <a:pt x="545696" y="179069"/>
                </a:lnTo>
                <a:lnTo>
                  <a:pt x="545590" y="180339"/>
                </a:lnTo>
                <a:lnTo>
                  <a:pt x="538935" y="181609"/>
                </a:lnTo>
                <a:lnTo>
                  <a:pt x="540599" y="186689"/>
                </a:lnTo>
                <a:lnTo>
                  <a:pt x="537056" y="190499"/>
                </a:lnTo>
                <a:lnTo>
                  <a:pt x="712751" y="190499"/>
                </a:lnTo>
                <a:lnTo>
                  <a:pt x="711079" y="189229"/>
                </a:lnTo>
                <a:lnTo>
                  <a:pt x="695604" y="189229"/>
                </a:lnTo>
                <a:lnTo>
                  <a:pt x="694378" y="187959"/>
                </a:lnTo>
                <a:lnTo>
                  <a:pt x="584185" y="187959"/>
                </a:lnTo>
                <a:lnTo>
                  <a:pt x="580617" y="184149"/>
                </a:lnTo>
                <a:lnTo>
                  <a:pt x="569736" y="177799"/>
                </a:lnTo>
                <a:lnTo>
                  <a:pt x="560312" y="177799"/>
                </a:lnTo>
                <a:lnTo>
                  <a:pt x="550416" y="172719"/>
                </a:lnTo>
                <a:lnTo>
                  <a:pt x="548549" y="171449"/>
                </a:lnTo>
                <a:close/>
              </a:path>
              <a:path w="758190" h="726440">
                <a:moveTo>
                  <a:pt x="709406" y="187959"/>
                </a:moveTo>
                <a:lnTo>
                  <a:pt x="702486" y="187959"/>
                </a:lnTo>
                <a:lnTo>
                  <a:pt x="695604" y="189229"/>
                </a:lnTo>
                <a:lnTo>
                  <a:pt x="711079" y="189229"/>
                </a:lnTo>
                <a:lnTo>
                  <a:pt x="709406" y="187959"/>
                </a:lnTo>
                <a:close/>
              </a:path>
              <a:path w="758190" h="726440">
                <a:moveTo>
                  <a:pt x="647228" y="166369"/>
                </a:moveTo>
                <a:lnTo>
                  <a:pt x="641399" y="171449"/>
                </a:lnTo>
                <a:lnTo>
                  <a:pt x="634109" y="173989"/>
                </a:lnTo>
                <a:lnTo>
                  <a:pt x="604226" y="173989"/>
                </a:lnTo>
                <a:lnTo>
                  <a:pt x="596669" y="175259"/>
                </a:lnTo>
                <a:lnTo>
                  <a:pt x="593723" y="182879"/>
                </a:lnTo>
                <a:lnTo>
                  <a:pt x="583748" y="182879"/>
                </a:lnTo>
                <a:lnTo>
                  <a:pt x="584076" y="186689"/>
                </a:lnTo>
                <a:lnTo>
                  <a:pt x="584185" y="187959"/>
                </a:lnTo>
                <a:lnTo>
                  <a:pt x="694378" y="187959"/>
                </a:lnTo>
                <a:lnTo>
                  <a:pt x="690700" y="184149"/>
                </a:lnTo>
                <a:lnTo>
                  <a:pt x="684732" y="182879"/>
                </a:lnTo>
                <a:lnTo>
                  <a:pt x="586649" y="182879"/>
                </a:lnTo>
                <a:lnTo>
                  <a:pt x="583639" y="181609"/>
                </a:lnTo>
                <a:lnTo>
                  <a:pt x="678764" y="181609"/>
                </a:lnTo>
                <a:lnTo>
                  <a:pt x="667935" y="176529"/>
                </a:lnTo>
                <a:lnTo>
                  <a:pt x="647228" y="166369"/>
                </a:lnTo>
                <a:close/>
              </a:path>
              <a:path w="758190" h="726440">
                <a:moveTo>
                  <a:pt x="510347" y="167639"/>
                </a:moveTo>
                <a:lnTo>
                  <a:pt x="506093" y="172719"/>
                </a:lnTo>
                <a:lnTo>
                  <a:pt x="502181" y="175259"/>
                </a:lnTo>
                <a:lnTo>
                  <a:pt x="500695" y="181609"/>
                </a:lnTo>
                <a:lnTo>
                  <a:pt x="535049" y="181609"/>
                </a:lnTo>
                <a:lnTo>
                  <a:pt x="536046" y="180339"/>
                </a:lnTo>
                <a:lnTo>
                  <a:pt x="524700" y="180339"/>
                </a:lnTo>
                <a:lnTo>
                  <a:pt x="522070" y="179069"/>
                </a:lnTo>
                <a:lnTo>
                  <a:pt x="522180" y="176529"/>
                </a:lnTo>
                <a:lnTo>
                  <a:pt x="511236" y="176529"/>
                </a:lnTo>
                <a:lnTo>
                  <a:pt x="510347" y="167639"/>
                </a:lnTo>
                <a:close/>
              </a:path>
              <a:path w="758190" h="726440">
                <a:moveTo>
                  <a:pt x="534191" y="173989"/>
                </a:moveTo>
                <a:lnTo>
                  <a:pt x="529409" y="176529"/>
                </a:lnTo>
                <a:lnTo>
                  <a:pt x="524700" y="180339"/>
                </a:lnTo>
                <a:lnTo>
                  <a:pt x="536046" y="180339"/>
                </a:lnTo>
                <a:lnTo>
                  <a:pt x="537043" y="179069"/>
                </a:lnTo>
                <a:lnTo>
                  <a:pt x="534191" y="173989"/>
                </a:lnTo>
                <a:close/>
              </a:path>
              <a:path w="758190" h="726440">
                <a:moveTo>
                  <a:pt x="565384" y="175259"/>
                </a:moveTo>
                <a:lnTo>
                  <a:pt x="561959" y="175259"/>
                </a:lnTo>
                <a:lnTo>
                  <a:pt x="560312" y="177799"/>
                </a:lnTo>
                <a:lnTo>
                  <a:pt x="569736" y="177799"/>
                </a:lnTo>
                <a:lnTo>
                  <a:pt x="565384" y="175259"/>
                </a:lnTo>
                <a:close/>
              </a:path>
              <a:path w="758190" h="726440">
                <a:moveTo>
                  <a:pt x="518056" y="173989"/>
                </a:moveTo>
                <a:lnTo>
                  <a:pt x="515364" y="175259"/>
                </a:lnTo>
                <a:lnTo>
                  <a:pt x="511236" y="176529"/>
                </a:lnTo>
                <a:lnTo>
                  <a:pt x="522180" y="176529"/>
                </a:lnTo>
                <a:lnTo>
                  <a:pt x="522235" y="175259"/>
                </a:lnTo>
                <a:lnTo>
                  <a:pt x="518056" y="173989"/>
                </a:lnTo>
                <a:close/>
              </a:path>
              <a:path w="758190" h="726440">
                <a:moveTo>
                  <a:pt x="625638" y="170179"/>
                </a:moveTo>
                <a:lnTo>
                  <a:pt x="617218" y="171449"/>
                </a:lnTo>
                <a:lnTo>
                  <a:pt x="612379" y="173989"/>
                </a:lnTo>
                <a:lnTo>
                  <a:pt x="634109" y="173989"/>
                </a:lnTo>
                <a:lnTo>
                  <a:pt x="625638" y="170179"/>
                </a:lnTo>
                <a:close/>
              </a:path>
              <a:path w="758190" h="726440">
                <a:moveTo>
                  <a:pt x="491196" y="168909"/>
                </a:moveTo>
                <a:lnTo>
                  <a:pt x="483004" y="172719"/>
                </a:lnTo>
                <a:lnTo>
                  <a:pt x="492555" y="172719"/>
                </a:lnTo>
                <a:lnTo>
                  <a:pt x="491196" y="168909"/>
                </a:lnTo>
                <a:close/>
              </a:path>
              <a:path w="758190" h="726440">
                <a:moveTo>
                  <a:pt x="466431" y="158749"/>
                </a:moveTo>
                <a:lnTo>
                  <a:pt x="466351" y="161289"/>
                </a:lnTo>
                <a:lnTo>
                  <a:pt x="466232" y="165099"/>
                </a:lnTo>
                <a:lnTo>
                  <a:pt x="466113" y="168909"/>
                </a:lnTo>
                <a:lnTo>
                  <a:pt x="483811" y="168909"/>
                </a:lnTo>
                <a:lnTo>
                  <a:pt x="484617" y="165099"/>
                </a:lnTo>
                <a:lnTo>
                  <a:pt x="483756" y="162559"/>
                </a:lnTo>
                <a:lnTo>
                  <a:pt x="475538" y="162559"/>
                </a:lnTo>
                <a:lnTo>
                  <a:pt x="471460" y="161289"/>
                </a:lnTo>
                <a:lnTo>
                  <a:pt x="466431" y="158749"/>
                </a:lnTo>
                <a:close/>
              </a:path>
              <a:path w="758190" h="726440">
                <a:moveTo>
                  <a:pt x="455117" y="161289"/>
                </a:moveTo>
                <a:lnTo>
                  <a:pt x="447757" y="162559"/>
                </a:lnTo>
                <a:lnTo>
                  <a:pt x="456726" y="162559"/>
                </a:lnTo>
                <a:lnTo>
                  <a:pt x="455117" y="161289"/>
                </a:lnTo>
                <a:close/>
              </a:path>
              <a:path w="758190" h="726440">
                <a:moveTo>
                  <a:pt x="483326" y="161289"/>
                </a:moveTo>
                <a:lnTo>
                  <a:pt x="479896" y="161289"/>
                </a:lnTo>
                <a:lnTo>
                  <a:pt x="475538" y="162559"/>
                </a:lnTo>
                <a:lnTo>
                  <a:pt x="483756" y="162559"/>
                </a:lnTo>
                <a:lnTo>
                  <a:pt x="483326" y="161289"/>
                </a:lnTo>
                <a:close/>
              </a:path>
              <a:path w="758190" h="726440">
                <a:moveTo>
                  <a:pt x="429474" y="157479"/>
                </a:moveTo>
                <a:lnTo>
                  <a:pt x="421435" y="161289"/>
                </a:lnTo>
                <a:lnTo>
                  <a:pt x="437913" y="161289"/>
                </a:lnTo>
                <a:lnTo>
                  <a:pt x="433284" y="158749"/>
                </a:lnTo>
                <a:lnTo>
                  <a:pt x="429474" y="157479"/>
                </a:lnTo>
                <a:close/>
              </a:path>
              <a:path w="758190" h="726440">
                <a:moveTo>
                  <a:pt x="412687" y="142239"/>
                </a:moveTo>
                <a:lnTo>
                  <a:pt x="410310" y="143509"/>
                </a:lnTo>
                <a:lnTo>
                  <a:pt x="401565" y="146049"/>
                </a:lnTo>
                <a:lnTo>
                  <a:pt x="416688" y="146049"/>
                </a:lnTo>
                <a:lnTo>
                  <a:pt x="412687" y="142239"/>
                </a:lnTo>
                <a:close/>
              </a:path>
            </a:pathLst>
          </a:custGeom>
          <a:solidFill>
            <a:srgbClr val="82EDA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A4252E1-FCC0-97FA-CE6B-E79A9F80BBAE}"/>
              </a:ext>
            </a:extLst>
          </p:cNvPr>
          <p:cNvGrpSpPr/>
          <p:nvPr/>
        </p:nvGrpSpPr>
        <p:grpSpPr>
          <a:xfrm>
            <a:off x="1389583" y="561009"/>
            <a:ext cx="3396849" cy="195580"/>
            <a:chOff x="1389583" y="561009"/>
            <a:chExt cx="3396849" cy="195580"/>
          </a:xfrm>
        </p:grpSpPr>
        <p:grpSp>
          <p:nvGrpSpPr>
            <p:cNvPr id="4" name="object 4">
              <a:extLst>
                <a:ext uri="{FF2B5EF4-FFF2-40B4-BE49-F238E27FC236}">
                  <a16:creationId xmlns:a16="http://schemas.microsoft.com/office/drawing/2014/main" id="{E9C6123B-DCBB-AE54-5B9F-70498F8D0034}"/>
                </a:ext>
              </a:extLst>
            </p:cNvPr>
            <p:cNvGrpSpPr/>
            <p:nvPr/>
          </p:nvGrpSpPr>
          <p:grpSpPr>
            <a:xfrm>
              <a:off x="1389583" y="567643"/>
              <a:ext cx="596265" cy="144780"/>
              <a:chOff x="1389583" y="567643"/>
              <a:chExt cx="596265" cy="144780"/>
            </a:xfrm>
          </p:grpSpPr>
          <p:pic>
            <p:nvPicPr>
              <p:cNvPr id="5" name="object 5">
                <a:extLst>
                  <a:ext uri="{FF2B5EF4-FFF2-40B4-BE49-F238E27FC236}">
                    <a16:creationId xmlns:a16="http://schemas.microsoft.com/office/drawing/2014/main" id="{C2437DD3-D8F9-8A78-202C-B41F30559A4E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389583" y="569650"/>
                <a:ext cx="144564" cy="140436"/>
              </a:xfrm>
              <a:prstGeom prst="rect">
                <a:avLst/>
              </a:prstGeom>
            </p:spPr>
          </p:pic>
          <p:pic>
            <p:nvPicPr>
              <p:cNvPr id="6" name="object 6">
                <a:extLst>
                  <a:ext uri="{FF2B5EF4-FFF2-40B4-BE49-F238E27FC236}">
                    <a16:creationId xmlns:a16="http://schemas.microsoft.com/office/drawing/2014/main" id="{1E39CE20-A695-35F8-6845-F6DDD0851504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72257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7" name="object 7">
                <a:extLst>
                  <a:ext uri="{FF2B5EF4-FFF2-40B4-BE49-F238E27FC236}">
                    <a16:creationId xmlns:a16="http://schemas.microsoft.com/office/drawing/2014/main" id="{1F6AF738-239B-8AFC-7C52-56BCFAAEE6F3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40527" y="569650"/>
                <a:ext cx="105371" cy="140436"/>
              </a:xfrm>
              <a:prstGeom prst="rect">
                <a:avLst/>
              </a:prstGeom>
            </p:spPr>
          </p:pic>
          <p:pic>
            <p:nvPicPr>
              <p:cNvPr id="8" name="object 8">
                <a:extLst>
                  <a:ext uri="{FF2B5EF4-FFF2-40B4-BE49-F238E27FC236}">
                    <a16:creationId xmlns:a16="http://schemas.microsoft.com/office/drawing/2014/main" id="{A3697A58-283A-D6C5-A5C5-2C1CF150AFE4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79027" y="567643"/>
                <a:ext cx="106629" cy="144360"/>
              </a:xfrm>
              <a:prstGeom prst="rect">
                <a:avLst/>
              </a:prstGeom>
            </p:spPr>
          </p:pic>
        </p:grp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DE090695-886D-7B1F-948C-EAA421C34901}"/>
                </a:ext>
              </a:extLst>
            </p:cNvPr>
            <p:cNvSpPr/>
            <p:nvPr/>
          </p:nvSpPr>
          <p:spPr>
            <a:xfrm>
              <a:off x="2030285" y="569124"/>
              <a:ext cx="111125" cy="140970"/>
            </a:xfrm>
            <a:custGeom>
              <a:avLst/>
              <a:gdLst/>
              <a:ahLst/>
              <a:cxnLst/>
              <a:rect l="l" t="t" r="r" b="b"/>
              <a:pathLst>
                <a:path w="111125" h="140970">
                  <a:moveTo>
                    <a:pt x="110756" y="0"/>
                  </a:moveTo>
                  <a:lnTo>
                    <a:pt x="87706" y="0"/>
                  </a:lnTo>
                  <a:lnTo>
                    <a:pt x="87706" y="58420"/>
                  </a:lnTo>
                  <a:lnTo>
                    <a:pt x="22961" y="584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58420"/>
                  </a:lnTo>
                  <a:lnTo>
                    <a:pt x="0" y="77470"/>
                  </a:lnTo>
                  <a:lnTo>
                    <a:pt x="0" y="140970"/>
                  </a:lnTo>
                  <a:lnTo>
                    <a:pt x="22961" y="140970"/>
                  </a:lnTo>
                  <a:lnTo>
                    <a:pt x="22961" y="77470"/>
                  </a:lnTo>
                  <a:lnTo>
                    <a:pt x="87706" y="77470"/>
                  </a:lnTo>
                  <a:lnTo>
                    <a:pt x="87706" y="140970"/>
                  </a:lnTo>
                  <a:lnTo>
                    <a:pt x="110756" y="140970"/>
                  </a:lnTo>
                  <a:lnTo>
                    <a:pt x="110756" y="77470"/>
                  </a:lnTo>
                  <a:lnTo>
                    <a:pt x="110756" y="58420"/>
                  </a:lnTo>
                  <a:lnTo>
                    <a:pt x="1107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0" name="object 10">
              <a:extLst>
                <a:ext uri="{FF2B5EF4-FFF2-40B4-BE49-F238E27FC236}">
                  <a16:creationId xmlns:a16="http://schemas.microsoft.com/office/drawing/2014/main" id="{08EA6CB8-B795-2CC3-3558-C96A65D1730F}"/>
                </a:ext>
              </a:extLst>
            </p:cNvPr>
            <p:cNvGrpSpPr/>
            <p:nvPr/>
          </p:nvGrpSpPr>
          <p:grpSpPr>
            <a:xfrm>
              <a:off x="2258194" y="567634"/>
              <a:ext cx="198755" cy="144780"/>
              <a:chOff x="2258194" y="567634"/>
              <a:chExt cx="198755" cy="144780"/>
            </a:xfrm>
          </p:grpSpPr>
          <p:pic>
            <p:nvPicPr>
              <p:cNvPr id="11" name="object 11">
                <a:extLst>
                  <a:ext uri="{FF2B5EF4-FFF2-40B4-BE49-F238E27FC236}">
                    <a16:creationId xmlns:a16="http://schemas.microsoft.com/office/drawing/2014/main" id="{D4DB3444-6B94-2FF9-6AA5-88539D85E527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258194" y="567634"/>
                <a:ext cx="94424" cy="144373"/>
              </a:xfrm>
              <a:prstGeom prst="rect">
                <a:avLst/>
              </a:prstGeom>
            </p:spPr>
          </p:pic>
          <p:sp>
            <p:nvSpPr>
              <p:cNvPr id="12" name="object 12">
                <a:extLst>
                  <a:ext uri="{FF2B5EF4-FFF2-40B4-BE49-F238E27FC236}">
                    <a16:creationId xmlns:a16="http://schemas.microsoft.com/office/drawing/2014/main" id="{242625DA-3C7B-DA22-E701-C46E12B111C1}"/>
                  </a:ext>
                </a:extLst>
              </p:cNvPr>
              <p:cNvSpPr/>
              <p:nvPr/>
            </p:nvSpPr>
            <p:spPr>
              <a:xfrm>
                <a:off x="2396689" y="569650"/>
                <a:ext cx="6032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140970">
                    <a:moveTo>
                      <a:pt x="60134" y="0"/>
                    </a:moveTo>
                    <a:lnTo>
                      <a:pt x="41313" y="0"/>
                    </a:lnTo>
                    <a:lnTo>
                      <a:pt x="0" y="32473"/>
                    </a:lnTo>
                    <a:lnTo>
                      <a:pt x="11341" y="46786"/>
                    </a:lnTo>
                    <a:lnTo>
                      <a:pt x="30350" y="31256"/>
                    </a:lnTo>
                    <a:lnTo>
                      <a:pt x="38328" y="24015"/>
                    </a:lnTo>
                    <a:lnTo>
                      <a:pt x="37995" y="29189"/>
                    </a:lnTo>
                    <a:lnTo>
                      <a:pt x="37614" y="42062"/>
                    </a:lnTo>
                    <a:lnTo>
                      <a:pt x="37566" y="140436"/>
                    </a:lnTo>
                    <a:lnTo>
                      <a:pt x="60134" y="140436"/>
                    </a:lnTo>
                    <a:lnTo>
                      <a:pt x="6013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3" name="object 13">
              <a:extLst>
                <a:ext uri="{FF2B5EF4-FFF2-40B4-BE49-F238E27FC236}">
                  <a16:creationId xmlns:a16="http://schemas.microsoft.com/office/drawing/2014/main" id="{70F97E40-D058-B1F8-57A4-791C811237BF}"/>
                </a:ext>
              </a:extLst>
            </p:cNvPr>
            <p:cNvGrpSpPr/>
            <p:nvPr/>
          </p:nvGrpSpPr>
          <p:grpSpPr>
            <a:xfrm>
              <a:off x="2521737" y="569079"/>
              <a:ext cx="371475" cy="141605"/>
              <a:chOff x="2521737" y="569079"/>
              <a:chExt cx="371475" cy="141605"/>
            </a:xfrm>
          </p:grpSpPr>
          <p:sp>
            <p:nvSpPr>
              <p:cNvPr id="14" name="object 14">
                <a:extLst>
                  <a:ext uri="{FF2B5EF4-FFF2-40B4-BE49-F238E27FC236}">
                    <a16:creationId xmlns:a16="http://schemas.microsoft.com/office/drawing/2014/main" id="{52BB5380-F607-A3D1-5311-2E7F7F8F35E3}"/>
                  </a:ext>
                </a:extLst>
              </p:cNvPr>
              <p:cNvSpPr/>
              <p:nvPr/>
            </p:nvSpPr>
            <p:spPr>
              <a:xfrm>
                <a:off x="2521737" y="648131"/>
                <a:ext cx="83185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83185" h="18415">
                    <a:moveTo>
                      <a:pt x="82613" y="0"/>
                    </a:moveTo>
                    <a:lnTo>
                      <a:pt x="0" y="0"/>
                    </a:lnTo>
                    <a:lnTo>
                      <a:pt x="0" y="18249"/>
                    </a:lnTo>
                    <a:lnTo>
                      <a:pt x="82613" y="18249"/>
                    </a:lnTo>
                    <a:lnTo>
                      <a:pt x="8261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5" name="object 15">
                <a:extLst>
                  <a:ext uri="{FF2B5EF4-FFF2-40B4-BE49-F238E27FC236}">
                    <a16:creationId xmlns:a16="http://schemas.microsoft.com/office/drawing/2014/main" id="{6D2AE513-CB14-C7CE-86AC-ADE227E381EF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631894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16" name="object 16">
                <a:extLst>
                  <a:ext uri="{FF2B5EF4-FFF2-40B4-BE49-F238E27FC236}">
                    <a16:creationId xmlns:a16="http://schemas.microsoft.com/office/drawing/2014/main" id="{6D7AEF4B-9C4C-1CE6-ADD4-CCE975095AF9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800164" y="569657"/>
                <a:ext cx="92989" cy="140423"/>
              </a:xfrm>
              <a:prstGeom prst="rect">
                <a:avLst/>
              </a:prstGeom>
            </p:spPr>
          </p:pic>
        </p:grpSp>
        <p:grpSp>
          <p:nvGrpSpPr>
            <p:cNvPr id="17" name="object 17">
              <a:extLst>
                <a:ext uri="{FF2B5EF4-FFF2-40B4-BE49-F238E27FC236}">
                  <a16:creationId xmlns:a16="http://schemas.microsoft.com/office/drawing/2014/main" id="{4F731765-C4CC-B9E9-A9CF-4BAFAA1408A0}"/>
                </a:ext>
              </a:extLst>
            </p:cNvPr>
            <p:cNvGrpSpPr/>
            <p:nvPr/>
          </p:nvGrpSpPr>
          <p:grpSpPr>
            <a:xfrm>
              <a:off x="2940865" y="569650"/>
              <a:ext cx="168910" cy="140970"/>
              <a:chOff x="2940865" y="569650"/>
              <a:chExt cx="168910" cy="140970"/>
            </a:xfrm>
          </p:grpSpPr>
          <p:pic>
            <p:nvPicPr>
              <p:cNvPr id="18" name="object 18">
                <a:extLst>
                  <a:ext uri="{FF2B5EF4-FFF2-40B4-BE49-F238E27FC236}">
                    <a16:creationId xmlns:a16="http://schemas.microsoft.com/office/drawing/2014/main" id="{E9262BD9-DEB8-7DCE-A306-4B4180572484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940865" y="569650"/>
                <a:ext cx="105371" cy="140436"/>
              </a:xfrm>
              <a:prstGeom prst="rect">
                <a:avLst/>
              </a:prstGeom>
            </p:spPr>
          </p:pic>
          <p:sp>
            <p:nvSpPr>
              <p:cNvPr id="19" name="object 19">
                <a:extLst>
                  <a:ext uri="{FF2B5EF4-FFF2-40B4-BE49-F238E27FC236}">
                    <a16:creationId xmlns:a16="http://schemas.microsoft.com/office/drawing/2014/main" id="{D5F9B0C0-4B19-907A-C2AE-F14F22FC783C}"/>
                  </a:ext>
                </a:extLst>
              </p:cNvPr>
              <p:cNvSpPr/>
              <p:nvPr/>
            </p:nvSpPr>
            <p:spPr>
              <a:xfrm>
                <a:off x="3086277" y="569658"/>
                <a:ext cx="2349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23494" h="140970">
                    <a:moveTo>
                      <a:pt x="22961" y="0"/>
                    </a:moveTo>
                    <a:lnTo>
                      <a:pt x="0" y="0"/>
                    </a:lnTo>
                    <a:lnTo>
                      <a:pt x="0" y="140436"/>
                    </a:lnTo>
                    <a:lnTo>
                      <a:pt x="22961" y="140436"/>
                    </a:lnTo>
                    <a:lnTo>
                      <a:pt x="2296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9311C360-E272-D286-C7B0-F1F082500F47}"/>
                </a:ext>
              </a:extLst>
            </p:cNvPr>
            <p:cNvSpPr/>
            <p:nvPr/>
          </p:nvSpPr>
          <p:spPr>
            <a:xfrm>
              <a:off x="3165983" y="569124"/>
              <a:ext cx="82550" cy="140970"/>
            </a:xfrm>
            <a:custGeom>
              <a:avLst/>
              <a:gdLst/>
              <a:ahLst/>
              <a:cxnLst/>
              <a:rect l="l" t="t" r="r" b="b"/>
              <a:pathLst>
                <a:path w="82550" h="140970">
                  <a:moveTo>
                    <a:pt x="82423" y="121920"/>
                  </a:moveTo>
                  <a:lnTo>
                    <a:pt x="22961" y="1219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121920"/>
                  </a:lnTo>
                  <a:lnTo>
                    <a:pt x="0" y="140970"/>
                  </a:lnTo>
                  <a:lnTo>
                    <a:pt x="82423" y="140970"/>
                  </a:lnTo>
                  <a:lnTo>
                    <a:pt x="82423" y="1219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>
              <a:extLst>
                <a:ext uri="{FF2B5EF4-FFF2-40B4-BE49-F238E27FC236}">
                  <a16:creationId xmlns:a16="http://schemas.microsoft.com/office/drawing/2014/main" id="{E6E20682-78A2-9A3C-6F12-ECB9A0FD9D47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52775" y="567634"/>
              <a:ext cx="94424" cy="144373"/>
            </a:xfrm>
            <a:prstGeom prst="rect">
              <a:avLst/>
            </a:prstGeom>
          </p:spPr>
        </p:pic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2A5B35A9-7C62-C2DA-AFC1-9C2271C8AC97}"/>
                </a:ext>
              </a:extLst>
            </p:cNvPr>
            <p:cNvSpPr/>
            <p:nvPr/>
          </p:nvSpPr>
          <p:spPr>
            <a:xfrm>
              <a:off x="3592690" y="561009"/>
              <a:ext cx="17780" cy="195580"/>
            </a:xfrm>
            <a:custGeom>
              <a:avLst/>
              <a:gdLst/>
              <a:ahLst/>
              <a:cxnLst/>
              <a:rect l="l" t="t" r="r" b="b"/>
              <a:pathLst>
                <a:path w="17779" h="195579">
                  <a:moveTo>
                    <a:pt x="17297" y="0"/>
                  </a:moveTo>
                  <a:lnTo>
                    <a:pt x="0" y="0"/>
                  </a:lnTo>
                  <a:lnTo>
                    <a:pt x="0" y="195287"/>
                  </a:lnTo>
                  <a:lnTo>
                    <a:pt x="17297" y="195287"/>
                  </a:lnTo>
                  <a:lnTo>
                    <a:pt x="172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3" name="object 23">
              <a:extLst>
                <a:ext uri="{FF2B5EF4-FFF2-40B4-BE49-F238E27FC236}">
                  <a16:creationId xmlns:a16="http://schemas.microsoft.com/office/drawing/2014/main" id="{67012167-FC6D-DD08-4738-992E1F23A11D}"/>
                </a:ext>
              </a:extLst>
            </p:cNvPr>
            <p:cNvGrpSpPr/>
            <p:nvPr/>
          </p:nvGrpSpPr>
          <p:grpSpPr>
            <a:xfrm>
              <a:off x="3760272" y="576456"/>
              <a:ext cx="1026160" cy="135890"/>
              <a:chOff x="3760272" y="576456"/>
              <a:chExt cx="1026160" cy="135890"/>
            </a:xfrm>
          </p:grpSpPr>
          <p:sp>
            <p:nvSpPr>
              <p:cNvPr id="24" name="object 24">
                <a:extLst>
                  <a:ext uri="{FF2B5EF4-FFF2-40B4-BE49-F238E27FC236}">
                    <a16:creationId xmlns:a16="http://schemas.microsoft.com/office/drawing/2014/main" id="{F7BFD0DA-044D-D758-88A1-2974EB8D694E}"/>
                  </a:ext>
                </a:extLst>
              </p:cNvPr>
              <p:cNvSpPr/>
              <p:nvPr/>
            </p:nvSpPr>
            <p:spPr>
              <a:xfrm>
                <a:off x="3760267" y="578014"/>
                <a:ext cx="1130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13029" h="132079">
                    <a:moveTo>
                      <a:pt x="112763" y="0"/>
                    </a:moveTo>
                    <a:lnTo>
                      <a:pt x="77038" y="0"/>
                    </a:lnTo>
                    <a:lnTo>
                      <a:pt x="77038" y="49530"/>
                    </a:lnTo>
                    <a:lnTo>
                      <a:pt x="35725" y="49530"/>
                    </a:lnTo>
                    <a:lnTo>
                      <a:pt x="35725" y="0"/>
                    </a:lnTo>
                    <a:lnTo>
                      <a:pt x="0" y="0"/>
                    </a:lnTo>
                    <a:lnTo>
                      <a:pt x="0" y="49530"/>
                    </a:lnTo>
                    <a:lnTo>
                      <a:pt x="0" y="78740"/>
                    </a:lnTo>
                    <a:lnTo>
                      <a:pt x="0" y="132080"/>
                    </a:lnTo>
                    <a:lnTo>
                      <a:pt x="35725" y="132080"/>
                    </a:lnTo>
                    <a:lnTo>
                      <a:pt x="35725" y="78740"/>
                    </a:lnTo>
                    <a:lnTo>
                      <a:pt x="77038" y="78740"/>
                    </a:lnTo>
                    <a:lnTo>
                      <a:pt x="77038" y="132080"/>
                    </a:lnTo>
                    <a:lnTo>
                      <a:pt x="112763" y="132080"/>
                    </a:lnTo>
                    <a:lnTo>
                      <a:pt x="112763" y="78740"/>
                    </a:lnTo>
                    <a:lnTo>
                      <a:pt x="112763" y="49530"/>
                    </a:lnTo>
                    <a:lnTo>
                      <a:pt x="11276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5" name="object 25">
                <a:extLst>
                  <a:ext uri="{FF2B5EF4-FFF2-40B4-BE49-F238E27FC236}">
                    <a16:creationId xmlns:a16="http://schemas.microsoft.com/office/drawing/2014/main" id="{871E1478-950A-5B53-FF3F-719CF3CDD83F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3915048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26" name="object 26">
                <a:extLst>
                  <a:ext uri="{FF2B5EF4-FFF2-40B4-BE49-F238E27FC236}">
                    <a16:creationId xmlns:a16="http://schemas.microsoft.com/office/drawing/2014/main" id="{772263F6-D65D-90A5-69D2-D1665E82B976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4084473" y="578515"/>
                <a:ext cx="112585" cy="133375"/>
              </a:xfrm>
              <a:prstGeom prst="rect">
                <a:avLst/>
              </a:prstGeom>
            </p:spPr>
          </p:pic>
          <p:pic>
            <p:nvPicPr>
              <p:cNvPr id="27" name="object 27">
                <a:extLst>
                  <a:ext uri="{FF2B5EF4-FFF2-40B4-BE49-F238E27FC236}">
                    <a16:creationId xmlns:a16="http://schemas.microsoft.com/office/drawing/2014/main" id="{6A4389CA-9034-1420-B030-8E62F0CB5B73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236996" y="576629"/>
                <a:ext cx="92151" cy="135255"/>
              </a:xfrm>
              <a:prstGeom prst="rect">
                <a:avLst/>
              </a:prstGeom>
            </p:spPr>
          </p:pic>
          <p:sp>
            <p:nvSpPr>
              <p:cNvPr id="28" name="object 28">
                <a:extLst>
                  <a:ext uri="{FF2B5EF4-FFF2-40B4-BE49-F238E27FC236}">
                    <a16:creationId xmlns:a16="http://schemas.microsoft.com/office/drawing/2014/main" id="{9AB422E0-E582-85BB-3013-3FA9AC35192B}"/>
                  </a:ext>
                </a:extLst>
              </p:cNvPr>
              <p:cNvSpPr/>
              <p:nvPr/>
            </p:nvSpPr>
            <p:spPr>
              <a:xfrm>
                <a:off x="4358284" y="578014"/>
                <a:ext cx="1003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00329" h="132079">
                    <a:moveTo>
                      <a:pt x="99720" y="0"/>
                    </a:moveTo>
                    <a:lnTo>
                      <a:pt x="0" y="0"/>
                    </a:lnTo>
                    <a:lnTo>
                      <a:pt x="0" y="29210"/>
                    </a:lnTo>
                    <a:lnTo>
                      <a:pt x="32131" y="29210"/>
                    </a:lnTo>
                    <a:lnTo>
                      <a:pt x="32131" y="132080"/>
                    </a:lnTo>
                    <a:lnTo>
                      <a:pt x="67678" y="132080"/>
                    </a:lnTo>
                    <a:lnTo>
                      <a:pt x="67678" y="29210"/>
                    </a:lnTo>
                    <a:lnTo>
                      <a:pt x="99720" y="29210"/>
                    </a:lnTo>
                    <a:lnTo>
                      <a:pt x="9972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9" name="object 29">
                <a:extLst>
                  <a:ext uri="{FF2B5EF4-FFF2-40B4-BE49-F238E27FC236}">
                    <a16:creationId xmlns:a16="http://schemas.microsoft.com/office/drawing/2014/main" id="{88EFBD78-1ED7-446D-0730-01A20B9197FF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490389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30" name="object 30">
                <a:extLst>
                  <a:ext uri="{FF2B5EF4-FFF2-40B4-BE49-F238E27FC236}">
                    <a16:creationId xmlns:a16="http://schemas.microsoft.com/office/drawing/2014/main" id="{8EC30B13-69FE-10B0-4685-DC5F6223338E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660536" y="578515"/>
                <a:ext cx="125272" cy="131572"/>
              </a:xfrm>
              <a:prstGeom prst="rect">
                <a:avLst/>
              </a:prstGeom>
            </p:spPr>
          </p:pic>
        </p:grpSp>
      </p:grpSp>
      <p:sp>
        <p:nvSpPr>
          <p:cNvPr id="42" name="object 42">
            <a:extLst>
              <a:ext uri="{FF2B5EF4-FFF2-40B4-BE49-F238E27FC236}">
                <a16:creationId xmlns:a16="http://schemas.microsoft.com/office/drawing/2014/main" id="{FFE54CCA-1511-10E0-F8ED-7A83E27F45C7}"/>
              </a:ext>
            </a:extLst>
          </p:cNvPr>
          <p:cNvSpPr/>
          <p:nvPr/>
        </p:nvSpPr>
        <p:spPr>
          <a:xfrm>
            <a:off x="7678334" y="0"/>
            <a:ext cx="4511040" cy="4503420"/>
          </a:xfrm>
          <a:custGeom>
            <a:avLst/>
            <a:gdLst/>
            <a:ahLst/>
            <a:cxnLst/>
            <a:rect l="l" t="t" r="r" b="b"/>
            <a:pathLst>
              <a:path w="4511040" h="4503420">
                <a:moveTo>
                  <a:pt x="4510617" y="0"/>
                </a:moveTo>
                <a:lnTo>
                  <a:pt x="3475963" y="0"/>
                </a:lnTo>
                <a:lnTo>
                  <a:pt x="617122" y="2185744"/>
                </a:lnTo>
                <a:lnTo>
                  <a:pt x="579386" y="2215504"/>
                </a:lnTo>
                <a:lnTo>
                  <a:pt x="542802" y="2246179"/>
                </a:lnTo>
                <a:lnTo>
                  <a:pt x="507373" y="2277742"/>
                </a:lnTo>
                <a:lnTo>
                  <a:pt x="473105" y="2310163"/>
                </a:lnTo>
                <a:lnTo>
                  <a:pt x="439999" y="2343414"/>
                </a:lnTo>
                <a:lnTo>
                  <a:pt x="408061" y="2377466"/>
                </a:lnTo>
                <a:lnTo>
                  <a:pt x="377294" y="2412290"/>
                </a:lnTo>
                <a:lnTo>
                  <a:pt x="347703" y="2447857"/>
                </a:lnTo>
                <a:lnTo>
                  <a:pt x="319290" y="2484138"/>
                </a:lnTo>
                <a:lnTo>
                  <a:pt x="292059" y="2521105"/>
                </a:lnTo>
                <a:lnTo>
                  <a:pt x="266016" y="2558728"/>
                </a:lnTo>
                <a:lnTo>
                  <a:pt x="241162" y="2596980"/>
                </a:lnTo>
                <a:lnTo>
                  <a:pt x="217503" y="2635831"/>
                </a:lnTo>
                <a:lnTo>
                  <a:pt x="195043" y="2675252"/>
                </a:lnTo>
                <a:lnTo>
                  <a:pt x="173784" y="2715215"/>
                </a:lnTo>
                <a:lnTo>
                  <a:pt x="153730" y="2755690"/>
                </a:lnTo>
                <a:lnTo>
                  <a:pt x="134887" y="2796649"/>
                </a:lnTo>
                <a:lnTo>
                  <a:pt x="117256" y="2838064"/>
                </a:lnTo>
                <a:lnTo>
                  <a:pt x="100844" y="2879905"/>
                </a:lnTo>
                <a:lnTo>
                  <a:pt x="85652" y="2922143"/>
                </a:lnTo>
                <a:lnTo>
                  <a:pt x="71685" y="2964750"/>
                </a:lnTo>
                <a:lnTo>
                  <a:pt x="58947" y="3007697"/>
                </a:lnTo>
                <a:lnTo>
                  <a:pt x="47442" y="3050955"/>
                </a:lnTo>
                <a:lnTo>
                  <a:pt x="37173" y="3094495"/>
                </a:lnTo>
                <a:lnTo>
                  <a:pt x="28145" y="3138288"/>
                </a:lnTo>
                <a:lnTo>
                  <a:pt x="20361" y="3182306"/>
                </a:lnTo>
                <a:lnTo>
                  <a:pt x="13825" y="3226521"/>
                </a:lnTo>
                <a:lnTo>
                  <a:pt x="8541" y="3270902"/>
                </a:lnTo>
                <a:lnTo>
                  <a:pt x="4512" y="3315421"/>
                </a:lnTo>
                <a:lnTo>
                  <a:pt x="1743" y="3360050"/>
                </a:lnTo>
                <a:lnTo>
                  <a:pt x="238" y="3404759"/>
                </a:lnTo>
                <a:lnTo>
                  <a:pt x="0" y="3449520"/>
                </a:lnTo>
                <a:lnTo>
                  <a:pt x="1032" y="3494304"/>
                </a:lnTo>
                <a:lnTo>
                  <a:pt x="3340" y="3539082"/>
                </a:lnTo>
                <a:lnTo>
                  <a:pt x="6927" y="3583826"/>
                </a:lnTo>
                <a:lnTo>
                  <a:pt x="11706" y="3627677"/>
                </a:lnTo>
                <a:lnTo>
                  <a:pt x="17952" y="3673094"/>
                </a:lnTo>
                <a:lnTo>
                  <a:pt x="25398" y="3717560"/>
                </a:lnTo>
                <a:lnTo>
                  <a:pt x="34138" y="3761877"/>
                </a:lnTo>
                <a:lnTo>
                  <a:pt x="44177" y="3806016"/>
                </a:lnTo>
                <a:lnTo>
                  <a:pt x="55517" y="3849946"/>
                </a:lnTo>
                <a:lnTo>
                  <a:pt x="68162" y="3893641"/>
                </a:lnTo>
                <a:lnTo>
                  <a:pt x="82118" y="3937070"/>
                </a:lnTo>
                <a:lnTo>
                  <a:pt x="97387" y="3980205"/>
                </a:lnTo>
                <a:lnTo>
                  <a:pt x="113972" y="4023018"/>
                </a:lnTo>
                <a:lnTo>
                  <a:pt x="131880" y="4065479"/>
                </a:lnTo>
                <a:lnTo>
                  <a:pt x="151111" y="4107560"/>
                </a:lnTo>
                <a:lnTo>
                  <a:pt x="171672" y="4149231"/>
                </a:lnTo>
                <a:lnTo>
                  <a:pt x="193565" y="4190465"/>
                </a:lnTo>
                <a:lnTo>
                  <a:pt x="216795" y="4231232"/>
                </a:lnTo>
                <a:lnTo>
                  <a:pt x="241365" y="4271503"/>
                </a:lnTo>
                <a:lnTo>
                  <a:pt x="267279" y="4311250"/>
                </a:lnTo>
                <a:lnTo>
                  <a:pt x="294542" y="4350443"/>
                </a:lnTo>
                <a:lnTo>
                  <a:pt x="323155" y="4389055"/>
                </a:lnTo>
                <a:lnTo>
                  <a:pt x="370228" y="4447524"/>
                </a:lnTo>
                <a:lnTo>
                  <a:pt x="419510" y="4503164"/>
                </a:lnTo>
                <a:lnTo>
                  <a:pt x="1172328" y="3927588"/>
                </a:lnTo>
                <a:lnTo>
                  <a:pt x="1211616" y="3898488"/>
                </a:lnTo>
                <a:lnTo>
                  <a:pt x="1251506" y="3870789"/>
                </a:lnTo>
                <a:lnTo>
                  <a:pt x="1291966" y="3844485"/>
                </a:lnTo>
                <a:lnTo>
                  <a:pt x="1332968" y="3819572"/>
                </a:lnTo>
                <a:lnTo>
                  <a:pt x="1374480" y="3796047"/>
                </a:lnTo>
                <a:lnTo>
                  <a:pt x="1416472" y="3773905"/>
                </a:lnTo>
                <a:lnTo>
                  <a:pt x="1458914" y="3753143"/>
                </a:lnTo>
                <a:lnTo>
                  <a:pt x="1501776" y="3733756"/>
                </a:lnTo>
                <a:lnTo>
                  <a:pt x="1545027" y="3715739"/>
                </a:lnTo>
                <a:lnTo>
                  <a:pt x="1588636" y="3699090"/>
                </a:lnTo>
                <a:lnTo>
                  <a:pt x="1632575" y="3683804"/>
                </a:lnTo>
                <a:lnTo>
                  <a:pt x="1676812" y="3669877"/>
                </a:lnTo>
                <a:lnTo>
                  <a:pt x="1721316" y="3657305"/>
                </a:lnTo>
                <a:lnTo>
                  <a:pt x="1766059" y="3646083"/>
                </a:lnTo>
                <a:lnTo>
                  <a:pt x="1811008" y="3636209"/>
                </a:lnTo>
                <a:lnTo>
                  <a:pt x="1856135" y="3627677"/>
                </a:lnTo>
                <a:lnTo>
                  <a:pt x="1901409" y="3620483"/>
                </a:lnTo>
                <a:lnTo>
                  <a:pt x="1946798" y="3614624"/>
                </a:lnTo>
                <a:lnTo>
                  <a:pt x="1992274" y="3610096"/>
                </a:lnTo>
                <a:lnTo>
                  <a:pt x="2037806" y="3606894"/>
                </a:lnTo>
                <a:lnTo>
                  <a:pt x="2083363" y="3605014"/>
                </a:lnTo>
                <a:lnTo>
                  <a:pt x="2128915" y="3604453"/>
                </a:lnTo>
                <a:lnTo>
                  <a:pt x="3937172" y="3604453"/>
                </a:lnTo>
                <a:lnTo>
                  <a:pt x="4510617" y="3166020"/>
                </a:lnTo>
                <a:lnTo>
                  <a:pt x="4510617" y="0"/>
                </a:lnTo>
                <a:close/>
              </a:path>
              <a:path w="4511040" h="4503420">
                <a:moveTo>
                  <a:pt x="3937172" y="3604453"/>
                </a:moveTo>
                <a:lnTo>
                  <a:pt x="2128915" y="3604453"/>
                </a:lnTo>
                <a:lnTo>
                  <a:pt x="2174431" y="3605206"/>
                </a:lnTo>
                <a:lnTo>
                  <a:pt x="2219883" y="3607269"/>
                </a:lnTo>
                <a:lnTo>
                  <a:pt x="2265238" y="3610638"/>
                </a:lnTo>
                <a:lnTo>
                  <a:pt x="2310467" y="3615310"/>
                </a:lnTo>
                <a:lnTo>
                  <a:pt x="2355540" y="3621279"/>
                </a:lnTo>
                <a:lnTo>
                  <a:pt x="2400425" y="3628542"/>
                </a:lnTo>
                <a:lnTo>
                  <a:pt x="2445094" y="3637095"/>
                </a:lnTo>
                <a:lnTo>
                  <a:pt x="2489515" y="3646933"/>
                </a:lnTo>
                <a:lnTo>
                  <a:pt x="2533658" y="3658054"/>
                </a:lnTo>
                <a:lnTo>
                  <a:pt x="2577494" y="3670452"/>
                </a:lnTo>
                <a:lnTo>
                  <a:pt x="2620990" y="3684123"/>
                </a:lnTo>
                <a:lnTo>
                  <a:pt x="2664186" y="3699090"/>
                </a:lnTo>
                <a:lnTo>
                  <a:pt x="2706847" y="3715271"/>
                </a:lnTo>
                <a:lnTo>
                  <a:pt x="2749147" y="3732739"/>
                </a:lnTo>
                <a:lnTo>
                  <a:pt x="2790986" y="3751464"/>
                </a:lnTo>
                <a:lnTo>
                  <a:pt x="2832336" y="3771443"/>
                </a:lnTo>
                <a:lnTo>
                  <a:pt x="2873165" y="3792670"/>
                </a:lnTo>
                <a:lnTo>
                  <a:pt x="2913444" y="3815143"/>
                </a:lnTo>
                <a:lnTo>
                  <a:pt x="2953141" y="3838857"/>
                </a:lnTo>
                <a:lnTo>
                  <a:pt x="2992228" y="3863808"/>
                </a:lnTo>
                <a:lnTo>
                  <a:pt x="3030672" y="3889991"/>
                </a:lnTo>
                <a:lnTo>
                  <a:pt x="3068445" y="3917404"/>
                </a:lnTo>
                <a:lnTo>
                  <a:pt x="3105515" y="3946041"/>
                </a:lnTo>
                <a:lnTo>
                  <a:pt x="3141853" y="3975899"/>
                </a:lnTo>
                <a:lnTo>
                  <a:pt x="3177428" y="4006974"/>
                </a:lnTo>
                <a:lnTo>
                  <a:pt x="3212209" y="4039261"/>
                </a:lnTo>
                <a:lnTo>
                  <a:pt x="3246167" y="4072757"/>
                </a:lnTo>
                <a:lnTo>
                  <a:pt x="3279368" y="4107560"/>
                </a:lnTo>
                <a:lnTo>
                  <a:pt x="3279138" y="4107560"/>
                </a:lnTo>
                <a:lnTo>
                  <a:pt x="3937172" y="3604453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>
            <a:extLst>
              <a:ext uri="{FF2B5EF4-FFF2-40B4-BE49-F238E27FC236}">
                <a16:creationId xmlns:a16="http://schemas.microsoft.com/office/drawing/2014/main" id="{1EDC6473-567E-6331-F50B-CA06B0F28BB8}"/>
              </a:ext>
            </a:extLst>
          </p:cNvPr>
          <p:cNvSpPr/>
          <p:nvPr/>
        </p:nvSpPr>
        <p:spPr>
          <a:xfrm>
            <a:off x="5017851" y="4107454"/>
            <a:ext cx="6359525" cy="2750820"/>
          </a:xfrm>
          <a:custGeom>
            <a:avLst/>
            <a:gdLst/>
            <a:ahLst/>
            <a:cxnLst/>
            <a:rect l="l" t="t" r="r" b="b"/>
            <a:pathLst>
              <a:path w="6359525" h="2750820">
                <a:moveTo>
                  <a:pt x="5939755" y="0"/>
                </a:moveTo>
                <a:lnTo>
                  <a:pt x="5186924" y="575576"/>
                </a:lnTo>
                <a:lnTo>
                  <a:pt x="5147637" y="604675"/>
                </a:lnTo>
                <a:lnTo>
                  <a:pt x="5107748" y="632375"/>
                </a:lnTo>
                <a:lnTo>
                  <a:pt x="5067289" y="658679"/>
                </a:lnTo>
                <a:lnTo>
                  <a:pt x="5026288" y="683591"/>
                </a:lnTo>
                <a:lnTo>
                  <a:pt x="4984776" y="707116"/>
                </a:lnTo>
                <a:lnTo>
                  <a:pt x="4942785" y="729258"/>
                </a:lnTo>
                <a:lnTo>
                  <a:pt x="4900343" y="750020"/>
                </a:lnTo>
                <a:lnTo>
                  <a:pt x="4857482" y="769407"/>
                </a:lnTo>
                <a:lnTo>
                  <a:pt x="4814232" y="787423"/>
                </a:lnTo>
                <a:lnTo>
                  <a:pt x="4770622" y="804072"/>
                </a:lnTo>
                <a:lnTo>
                  <a:pt x="4726684" y="819358"/>
                </a:lnTo>
                <a:lnTo>
                  <a:pt x="4682448" y="833285"/>
                </a:lnTo>
                <a:lnTo>
                  <a:pt x="4637944" y="845857"/>
                </a:lnTo>
                <a:lnTo>
                  <a:pt x="4593202" y="857078"/>
                </a:lnTo>
                <a:lnTo>
                  <a:pt x="4548253" y="866953"/>
                </a:lnTo>
                <a:lnTo>
                  <a:pt x="4503126" y="875484"/>
                </a:lnTo>
                <a:lnTo>
                  <a:pt x="4457853" y="882678"/>
                </a:lnTo>
                <a:lnTo>
                  <a:pt x="4412464" y="888536"/>
                </a:lnTo>
                <a:lnTo>
                  <a:pt x="4366988" y="893064"/>
                </a:lnTo>
                <a:lnTo>
                  <a:pt x="4321457" y="896266"/>
                </a:lnTo>
                <a:lnTo>
                  <a:pt x="4275900" y="898145"/>
                </a:lnTo>
                <a:lnTo>
                  <a:pt x="4230348" y="898706"/>
                </a:lnTo>
                <a:lnTo>
                  <a:pt x="4184832" y="897953"/>
                </a:lnTo>
                <a:lnTo>
                  <a:pt x="4139381" y="895890"/>
                </a:lnTo>
                <a:lnTo>
                  <a:pt x="4094026" y="892521"/>
                </a:lnTo>
                <a:lnTo>
                  <a:pt x="4048797" y="887849"/>
                </a:lnTo>
                <a:lnTo>
                  <a:pt x="4003724" y="881880"/>
                </a:lnTo>
                <a:lnTo>
                  <a:pt x="3958839" y="874617"/>
                </a:lnTo>
                <a:lnTo>
                  <a:pt x="3914170" y="866064"/>
                </a:lnTo>
                <a:lnTo>
                  <a:pt x="3869749" y="856225"/>
                </a:lnTo>
                <a:lnTo>
                  <a:pt x="3825606" y="845104"/>
                </a:lnTo>
                <a:lnTo>
                  <a:pt x="3781771" y="832706"/>
                </a:lnTo>
                <a:lnTo>
                  <a:pt x="3738275" y="819035"/>
                </a:lnTo>
                <a:lnTo>
                  <a:pt x="3695147" y="804094"/>
                </a:lnTo>
                <a:lnTo>
                  <a:pt x="3652418" y="787887"/>
                </a:lnTo>
                <a:lnTo>
                  <a:pt x="3610118" y="770419"/>
                </a:lnTo>
                <a:lnTo>
                  <a:pt x="3568279" y="751694"/>
                </a:lnTo>
                <a:lnTo>
                  <a:pt x="3526929" y="731716"/>
                </a:lnTo>
                <a:lnTo>
                  <a:pt x="3486100" y="710488"/>
                </a:lnTo>
                <a:lnTo>
                  <a:pt x="3445821" y="688016"/>
                </a:lnTo>
                <a:lnTo>
                  <a:pt x="3406124" y="664302"/>
                </a:lnTo>
                <a:lnTo>
                  <a:pt x="3367038" y="639352"/>
                </a:lnTo>
                <a:lnTo>
                  <a:pt x="3328593" y="613168"/>
                </a:lnTo>
                <a:lnTo>
                  <a:pt x="3290820" y="585756"/>
                </a:lnTo>
                <a:lnTo>
                  <a:pt x="3253750" y="557119"/>
                </a:lnTo>
                <a:lnTo>
                  <a:pt x="3217412" y="527262"/>
                </a:lnTo>
                <a:lnTo>
                  <a:pt x="3181838" y="496188"/>
                </a:lnTo>
                <a:lnTo>
                  <a:pt x="3147056" y="463901"/>
                </a:lnTo>
                <a:lnTo>
                  <a:pt x="3113098" y="430406"/>
                </a:lnTo>
                <a:lnTo>
                  <a:pt x="3079994" y="395706"/>
                </a:lnTo>
                <a:lnTo>
                  <a:pt x="0" y="2750545"/>
                </a:lnTo>
                <a:lnTo>
                  <a:pt x="5175625" y="2750545"/>
                </a:lnTo>
                <a:lnTo>
                  <a:pt x="5742130" y="2317419"/>
                </a:lnTo>
                <a:lnTo>
                  <a:pt x="5779867" y="2287660"/>
                </a:lnTo>
                <a:lnTo>
                  <a:pt x="5816451" y="2256984"/>
                </a:lnTo>
                <a:lnTo>
                  <a:pt x="5851879" y="2225421"/>
                </a:lnTo>
                <a:lnTo>
                  <a:pt x="5886148" y="2193000"/>
                </a:lnTo>
                <a:lnTo>
                  <a:pt x="5919254" y="2159749"/>
                </a:lnTo>
                <a:lnTo>
                  <a:pt x="5951192" y="2125698"/>
                </a:lnTo>
                <a:lnTo>
                  <a:pt x="5981959" y="2090874"/>
                </a:lnTo>
                <a:lnTo>
                  <a:pt x="6011551" y="2055307"/>
                </a:lnTo>
                <a:lnTo>
                  <a:pt x="6039964" y="2019026"/>
                </a:lnTo>
                <a:lnTo>
                  <a:pt x="6067194" y="1982059"/>
                </a:lnTo>
                <a:lnTo>
                  <a:pt x="6093238" y="1944435"/>
                </a:lnTo>
                <a:lnTo>
                  <a:pt x="6118092" y="1906183"/>
                </a:lnTo>
                <a:lnTo>
                  <a:pt x="6141751" y="1867333"/>
                </a:lnTo>
                <a:lnTo>
                  <a:pt x="6164212" y="1827911"/>
                </a:lnTo>
                <a:lnTo>
                  <a:pt x="6185471" y="1787949"/>
                </a:lnTo>
                <a:lnTo>
                  <a:pt x="6205525" y="1747473"/>
                </a:lnTo>
                <a:lnTo>
                  <a:pt x="6224369" y="1706514"/>
                </a:lnTo>
                <a:lnTo>
                  <a:pt x="6241999" y="1665099"/>
                </a:lnTo>
                <a:lnTo>
                  <a:pt x="6258412" y="1623258"/>
                </a:lnTo>
                <a:lnTo>
                  <a:pt x="6273604" y="1581020"/>
                </a:lnTo>
                <a:lnTo>
                  <a:pt x="6287571" y="1538413"/>
                </a:lnTo>
                <a:lnTo>
                  <a:pt x="6300309" y="1495466"/>
                </a:lnTo>
                <a:lnTo>
                  <a:pt x="6311815" y="1452208"/>
                </a:lnTo>
                <a:lnTo>
                  <a:pt x="6322083" y="1408668"/>
                </a:lnTo>
                <a:lnTo>
                  <a:pt x="6331112" y="1364874"/>
                </a:lnTo>
                <a:lnTo>
                  <a:pt x="6338896" y="1320856"/>
                </a:lnTo>
                <a:lnTo>
                  <a:pt x="6345433" y="1276642"/>
                </a:lnTo>
                <a:lnTo>
                  <a:pt x="6350717" y="1232260"/>
                </a:lnTo>
                <a:lnTo>
                  <a:pt x="6354746" y="1187741"/>
                </a:lnTo>
                <a:lnTo>
                  <a:pt x="6357515" y="1143112"/>
                </a:lnTo>
                <a:lnTo>
                  <a:pt x="6359020" y="1098402"/>
                </a:lnTo>
                <a:lnTo>
                  <a:pt x="6359259" y="1053641"/>
                </a:lnTo>
                <a:lnTo>
                  <a:pt x="6358226" y="1008857"/>
                </a:lnTo>
                <a:lnTo>
                  <a:pt x="6355918" y="964078"/>
                </a:lnTo>
                <a:lnTo>
                  <a:pt x="6352331" y="919335"/>
                </a:lnTo>
                <a:lnTo>
                  <a:pt x="6347462" y="874654"/>
                </a:lnTo>
                <a:lnTo>
                  <a:pt x="6341306" y="830066"/>
                </a:lnTo>
                <a:lnTo>
                  <a:pt x="6333860" y="785599"/>
                </a:lnTo>
                <a:lnTo>
                  <a:pt x="6325120" y="741282"/>
                </a:lnTo>
                <a:lnTo>
                  <a:pt x="6315082" y="697143"/>
                </a:lnTo>
                <a:lnTo>
                  <a:pt x="6303741" y="653212"/>
                </a:lnTo>
                <a:lnTo>
                  <a:pt x="6291095" y="609517"/>
                </a:lnTo>
                <a:lnTo>
                  <a:pt x="6277140" y="566087"/>
                </a:lnTo>
                <a:lnTo>
                  <a:pt x="6261871" y="522952"/>
                </a:lnTo>
                <a:lnTo>
                  <a:pt x="6245285" y="480139"/>
                </a:lnTo>
                <a:lnTo>
                  <a:pt x="6227377" y="437677"/>
                </a:lnTo>
                <a:lnTo>
                  <a:pt x="6208145" y="395596"/>
                </a:lnTo>
                <a:lnTo>
                  <a:pt x="6187584" y="353924"/>
                </a:lnTo>
                <a:lnTo>
                  <a:pt x="6165690" y="312689"/>
                </a:lnTo>
                <a:lnTo>
                  <a:pt x="6142460" y="271922"/>
                </a:lnTo>
                <a:lnTo>
                  <a:pt x="6117889" y="231650"/>
                </a:lnTo>
                <a:lnTo>
                  <a:pt x="6091975" y="191903"/>
                </a:lnTo>
                <a:lnTo>
                  <a:pt x="6064712" y="152709"/>
                </a:lnTo>
                <a:lnTo>
                  <a:pt x="6036097" y="114096"/>
                </a:lnTo>
                <a:lnTo>
                  <a:pt x="5989026" y="55638"/>
                </a:lnTo>
                <a:lnTo>
                  <a:pt x="5964644" y="27485"/>
                </a:lnTo>
                <a:lnTo>
                  <a:pt x="5939755" y="0"/>
                </a:lnTo>
                <a:close/>
              </a:path>
            </a:pathLst>
          </a:custGeom>
          <a:solidFill>
            <a:srgbClr val="82ED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>
            <a:extLst>
              <a:ext uri="{FF2B5EF4-FFF2-40B4-BE49-F238E27FC236}">
                <a16:creationId xmlns:a16="http://schemas.microsoft.com/office/drawing/2014/main" id="{FF570143-8B03-CE7F-47E0-6EF31811D613}"/>
              </a:ext>
            </a:extLst>
          </p:cNvPr>
          <p:cNvSpPr/>
          <p:nvPr/>
        </p:nvSpPr>
        <p:spPr>
          <a:xfrm>
            <a:off x="8097842" y="3604456"/>
            <a:ext cx="2860040" cy="1402080"/>
          </a:xfrm>
          <a:custGeom>
            <a:avLst/>
            <a:gdLst/>
            <a:ahLst/>
            <a:cxnLst/>
            <a:rect l="l" t="t" r="r" b="b"/>
            <a:pathLst>
              <a:path w="2860040" h="1402079">
                <a:moveTo>
                  <a:pt x="1709404" y="0"/>
                </a:moveTo>
                <a:lnTo>
                  <a:pt x="1663852" y="561"/>
                </a:lnTo>
                <a:lnTo>
                  <a:pt x="1618295" y="2440"/>
                </a:lnTo>
                <a:lnTo>
                  <a:pt x="1572763" y="5642"/>
                </a:lnTo>
                <a:lnTo>
                  <a:pt x="1527287" y="10170"/>
                </a:lnTo>
                <a:lnTo>
                  <a:pt x="1481898" y="16028"/>
                </a:lnTo>
                <a:lnTo>
                  <a:pt x="1436624" y="23221"/>
                </a:lnTo>
                <a:lnTo>
                  <a:pt x="1391498" y="31753"/>
                </a:lnTo>
                <a:lnTo>
                  <a:pt x="1346548" y="41628"/>
                </a:lnTo>
                <a:lnTo>
                  <a:pt x="1301805" y="52849"/>
                </a:lnTo>
                <a:lnTo>
                  <a:pt x="1257301" y="65421"/>
                </a:lnTo>
                <a:lnTo>
                  <a:pt x="1213064" y="79348"/>
                </a:lnTo>
                <a:lnTo>
                  <a:pt x="1169126" y="94634"/>
                </a:lnTo>
                <a:lnTo>
                  <a:pt x="1125516" y="111283"/>
                </a:lnTo>
                <a:lnTo>
                  <a:pt x="1082265" y="129299"/>
                </a:lnTo>
                <a:lnTo>
                  <a:pt x="1039403" y="148686"/>
                </a:lnTo>
                <a:lnTo>
                  <a:pt x="996961" y="169448"/>
                </a:lnTo>
                <a:lnTo>
                  <a:pt x="954969" y="191590"/>
                </a:lnTo>
                <a:lnTo>
                  <a:pt x="913457" y="215115"/>
                </a:lnTo>
                <a:lnTo>
                  <a:pt x="872455" y="240027"/>
                </a:lnTo>
                <a:lnTo>
                  <a:pt x="831995" y="266331"/>
                </a:lnTo>
                <a:lnTo>
                  <a:pt x="792105" y="294031"/>
                </a:lnTo>
                <a:lnTo>
                  <a:pt x="752817" y="323130"/>
                </a:lnTo>
                <a:lnTo>
                  <a:pt x="0" y="898706"/>
                </a:lnTo>
                <a:lnTo>
                  <a:pt x="33103" y="933406"/>
                </a:lnTo>
                <a:lnTo>
                  <a:pt x="67061" y="966901"/>
                </a:lnTo>
                <a:lnTo>
                  <a:pt x="101843" y="999188"/>
                </a:lnTo>
                <a:lnTo>
                  <a:pt x="137418" y="1030262"/>
                </a:lnTo>
                <a:lnTo>
                  <a:pt x="173755" y="1060120"/>
                </a:lnTo>
                <a:lnTo>
                  <a:pt x="210826" y="1088756"/>
                </a:lnTo>
                <a:lnTo>
                  <a:pt x="248598" y="1116169"/>
                </a:lnTo>
                <a:lnTo>
                  <a:pt x="287043" y="1142352"/>
                </a:lnTo>
                <a:lnTo>
                  <a:pt x="326129" y="1167302"/>
                </a:lnTo>
                <a:lnTo>
                  <a:pt x="365827" y="1191016"/>
                </a:lnTo>
                <a:lnTo>
                  <a:pt x="406105" y="1213489"/>
                </a:lnTo>
                <a:lnTo>
                  <a:pt x="446935" y="1234716"/>
                </a:lnTo>
                <a:lnTo>
                  <a:pt x="488284" y="1254694"/>
                </a:lnTo>
                <a:lnTo>
                  <a:pt x="530124" y="1273419"/>
                </a:lnTo>
                <a:lnTo>
                  <a:pt x="572423" y="1290887"/>
                </a:lnTo>
                <a:lnTo>
                  <a:pt x="615152" y="1307094"/>
                </a:lnTo>
                <a:lnTo>
                  <a:pt x="658280" y="1322035"/>
                </a:lnTo>
                <a:lnTo>
                  <a:pt x="701777" y="1335707"/>
                </a:lnTo>
                <a:lnTo>
                  <a:pt x="745612" y="1348105"/>
                </a:lnTo>
                <a:lnTo>
                  <a:pt x="789755" y="1359225"/>
                </a:lnTo>
                <a:lnTo>
                  <a:pt x="834177" y="1369064"/>
                </a:lnTo>
                <a:lnTo>
                  <a:pt x="878845" y="1377617"/>
                </a:lnTo>
                <a:lnTo>
                  <a:pt x="923731" y="1384880"/>
                </a:lnTo>
                <a:lnTo>
                  <a:pt x="968803" y="1390850"/>
                </a:lnTo>
                <a:lnTo>
                  <a:pt x="1014033" y="1395521"/>
                </a:lnTo>
                <a:lnTo>
                  <a:pt x="1059388" y="1398890"/>
                </a:lnTo>
                <a:lnTo>
                  <a:pt x="1104839" y="1400954"/>
                </a:lnTo>
                <a:lnTo>
                  <a:pt x="1150356" y="1401707"/>
                </a:lnTo>
                <a:lnTo>
                  <a:pt x="1195908" y="1401146"/>
                </a:lnTo>
                <a:lnTo>
                  <a:pt x="1241465" y="1399266"/>
                </a:lnTo>
                <a:lnTo>
                  <a:pt x="1286996" y="1396065"/>
                </a:lnTo>
                <a:lnTo>
                  <a:pt x="1332472" y="1391537"/>
                </a:lnTo>
                <a:lnTo>
                  <a:pt x="1377862" y="1385678"/>
                </a:lnTo>
                <a:lnTo>
                  <a:pt x="1423135" y="1378485"/>
                </a:lnTo>
                <a:lnTo>
                  <a:pt x="1468262" y="1369953"/>
                </a:lnTo>
                <a:lnTo>
                  <a:pt x="1513212" y="1360079"/>
                </a:lnTo>
                <a:lnTo>
                  <a:pt x="1557954" y="1348857"/>
                </a:lnTo>
                <a:lnTo>
                  <a:pt x="1602459" y="1336285"/>
                </a:lnTo>
                <a:lnTo>
                  <a:pt x="1646696" y="1322358"/>
                </a:lnTo>
                <a:lnTo>
                  <a:pt x="1690634" y="1307073"/>
                </a:lnTo>
                <a:lnTo>
                  <a:pt x="1734244" y="1290424"/>
                </a:lnTo>
                <a:lnTo>
                  <a:pt x="1777495" y="1272408"/>
                </a:lnTo>
                <a:lnTo>
                  <a:pt x="1820357" y="1253021"/>
                </a:lnTo>
                <a:lnTo>
                  <a:pt x="1862799" y="1232258"/>
                </a:lnTo>
                <a:lnTo>
                  <a:pt x="1904791" y="1210117"/>
                </a:lnTo>
                <a:lnTo>
                  <a:pt x="1946303" y="1186592"/>
                </a:lnTo>
                <a:lnTo>
                  <a:pt x="1987304" y="1161679"/>
                </a:lnTo>
                <a:lnTo>
                  <a:pt x="2027765" y="1135375"/>
                </a:lnTo>
                <a:lnTo>
                  <a:pt x="2067654" y="1107676"/>
                </a:lnTo>
                <a:lnTo>
                  <a:pt x="2106942" y="1078577"/>
                </a:lnTo>
                <a:lnTo>
                  <a:pt x="2859760" y="503000"/>
                </a:lnTo>
                <a:lnTo>
                  <a:pt x="2826656" y="468300"/>
                </a:lnTo>
                <a:lnTo>
                  <a:pt x="2792698" y="434805"/>
                </a:lnTo>
                <a:lnTo>
                  <a:pt x="2757917" y="402518"/>
                </a:lnTo>
                <a:lnTo>
                  <a:pt x="2722342" y="371444"/>
                </a:lnTo>
                <a:lnTo>
                  <a:pt x="2686004" y="341587"/>
                </a:lnTo>
                <a:lnTo>
                  <a:pt x="2648934" y="312950"/>
                </a:lnTo>
                <a:lnTo>
                  <a:pt x="2611161" y="285538"/>
                </a:lnTo>
                <a:lnTo>
                  <a:pt x="2572717" y="259354"/>
                </a:lnTo>
                <a:lnTo>
                  <a:pt x="2533631" y="234404"/>
                </a:lnTo>
                <a:lnTo>
                  <a:pt x="2493933" y="210690"/>
                </a:lnTo>
                <a:lnTo>
                  <a:pt x="2453654" y="188218"/>
                </a:lnTo>
                <a:lnTo>
                  <a:pt x="2412825" y="166990"/>
                </a:lnTo>
                <a:lnTo>
                  <a:pt x="2371475" y="147012"/>
                </a:lnTo>
                <a:lnTo>
                  <a:pt x="2329636" y="128287"/>
                </a:lnTo>
                <a:lnTo>
                  <a:pt x="2287336" y="110819"/>
                </a:lnTo>
                <a:lnTo>
                  <a:pt x="2244607" y="94612"/>
                </a:lnTo>
                <a:lnTo>
                  <a:pt x="2201479" y="79671"/>
                </a:lnTo>
                <a:lnTo>
                  <a:pt x="2157983" y="66000"/>
                </a:lnTo>
                <a:lnTo>
                  <a:pt x="2114147" y="53602"/>
                </a:lnTo>
                <a:lnTo>
                  <a:pt x="2070004" y="42481"/>
                </a:lnTo>
                <a:lnTo>
                  <a:pt x="2025583" y="32642"/>
                </a:lnTo>
                <a:lnTo>
                  <a:pt x="1980914" y="24089"/>
                </a:lnTo>
                <a:lnTo>
                  <a:pt x="1936029" y="16826"/>
                </a:lnTo>
                <a:lnTo>
                  <a:pt x="1890956" y="10857"/>
                </a:lnTo>
                <a:lnTo>
                  <a:pt x="1845727" y="6185"/>
                </a:lnTo>
                <a:lnTo>
                  <a:pt x="1800372" y="2816"/>
                </a:lnTo>
                <a:lnTo>
                  <a:pt x="1754920" y="753"/>
                </a:lnTo>
                <a:lnTo>
                  <a:pt x="1709404" y="0"/>
                </a:lnTo>
                <a:close/>
              </a:path>
            </a:pathLst>
          </a:custGeom>
          <a:solidFill>
            <a:srgbClr val="2DC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7DF4A40C-E223-5C99-810F-BBFC9262524C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00" dirty="0"/>
              <a:t>#AMCP2025</a:t>
            </a:r>
            <a:r>
              <a:rPr spc="235" dirty="0"/>
              <a:t> </a:t>
            </a:r>
            <a:r>
              <a:rPr dirty="0"/>
              <a:t>|</a:t>
            </a:r>
            <a:r>
              <a:rPr spc="245" dirty="0"/>
              <a:t> </a:t>
            </a:r>
            <a:r>
              <a:rPr spc="95" dirty="0"/>
              <a:t>AMCPANNUAL.ORG 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B065EE5-48B0-48DE-729D-A3B73DC3E88D}"/>
              </a:ext>
            </a:extLst>
          </p:cNvPr>
          <p:cNvGrpSpPr/>
          <p:nvPr/>
        </p:nvGrpSpPr>
        <p:grpSpPr>
          <a:xfrm>
            <a:off x="1387852" y="567634"/>
            <a:ext cx="3396849" cy="195580"/>
            <a:chOff x="1389583" y="561009"/>
            <a:chExt cx="3396849" cy="195580"/>
          </a:xfrm>
        </p:grpSpPr>
        <p:grpSp>
          <p:nvGrpSpPr>
            <p:cNvPr id="51" name="object 4">
              <a:extLst>
                <a:ext uri="{FF2B5EF4-FFF2-40B4-BE49-F238E27FC236}">
                  <a16:creationId xmlns:a16="http://schemas.microsoft.com/office/drawing/2014/main" id="{BEF824B6-FD96-2113-3773-220F36F847A3}"/>
                </a:ext>
              </a:extLst>
            </p:cNvPr>
            <p:cNvGrpSpPr/>
            <p:nvPr/>
          </p:nvGrpSpPr>
          <p:grpSpPr>
            <a:xfrm>
              <a:off x="1389583" y="567643"/>
              <a:ext cx="596265" cy="144780"/>
              <a:chOff x="1389583" y="567643"/>
              <a:chExt cx="596265" cy="144780"/>
            </a:xfrm>
          </p:grpSpPr>
          <p:pic>
            <p:nvPicPr>
              <p:cNvPr id="74" name="object 5">
                <a:extLst>
                  <a:ext uri="{FF2B5EF4-FFF2-40B4-BE49-F238E27FC236}">
                    <a16:creationId xmlns:a16="http://schemas.microsoft.com/office/drawing/2014/main" id="{1E2BBE00-4773-4DFE-61E3-3E103D4FBE8E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389583" y="569650"/>
                <a:ext cx="144564" cy="140436"/>
              </a:xfrm>
              <a:prstGeom prst="rect">
                <a:avLst/>
              </a:prstGeom>
            </p:spPr>
          </p:pic>
          <p:pic>
            <p:nvPicPr>
              <p:cNvPr id="75" name="object 6">
                <a:extLst>
                  <a:ext uri="{FF2B5EF4-FFF2-40B4-BE49-F238E27FC236}">
                    <a16:creationId xmlns:a16="http://schemas.microsoft.com/office/drawing/2014/main" id="{2A5787EB-AD5A-00FB-6BFC-2D897F531BBE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72257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76" name="object 7">
                <a:extLst>
                  <a:ext uri="{FF2B5EF4-FFF2-40B4-BE49-F238E27FC236}">
                    <a16:creationId xmlns:a16="http://schemas.microsoft.com/office/drawing/2014/main" id="{11BE032E-87C3-96EE-FD6C-B17920A8F0ED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40527" y="569650"/>
                <a:ext cx="105371" cy="140436"/>
              </a:xfrm>
              <a:prstGeom prst="rect">
                <a:avLst/>
              </a:prstGeom>
            </p:spPr>
          </p:pic>
          <p:pic>
            <p:nvPicPr>
              <p:cNvPr id="77" name="object 8">
                <a:extLst>
                  <a:ext uri="{FF2B5EF4-FFF2-40B4-BE49-F238E27FC236}">
                    <a16:creationId xmlns:a16="http://schemas.microsoft.com/office/drawing/2014/main" id="{115A9BA5-97CE-2A42-BE16-6DE0FE90C954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79027" y="567643"/>
                <a:ext cx="106629" cy="144360"/>
              </a:xfrm>
              <a:prstGeom prst="rect">
                <a:avLst/>
              </a:prstGeom>
            </p:spPr>
          </p:pic>
        </p:grpSp>
        <p:sp>
          <p:nvSpPr>
            <p:cNvPr id="52" name="object 9">
              <a:extLst>
                <a:ext uri="{FF2B5EF4-FFF2-40B4-BE49-F238E27FC236}">
                  <a16:creationId xmlns:a16="http://schemas.microsoft.com/office/drawing/2014/main" id="{319D5465-8DDE-AC11-E3C0-52DBC3615D19}"/>
                </a:ext>
              </a:extLst>
            </p:cNvPr>
            <p:cNvSpPr/>
            <p:nvPr/>
          </p:nvSpPr>
          <p:spPr>
            <a:xfrm>
              <a:off x="2030285" y="569124"/>
              <a:ext cx="111125" cy="140970"/>
            </a:xfrm>
            <a:custGeom>
              <a:avLst/>
              <a:gdLst/>
              <a:ahLst/>
              <a:cxnLst/>
              <a:rect l="l" t="t" r="r" b="b"/>
              <a:pathLst>
                <a:path w="111125" h="140970">
                  <a:moveTo>
                    <a:pt x="110756" y="0"/>
                  </a:moveTo>
                  <a:lnTo>
                    <a:pt x="87706" y="0"/>
                  </a:lnTo>
                  <a:lnTo>
                    <a:pt x="87706" y="58420"/>
                  </a:lnTo>
                  <a:lnTo>
                    <a:pt x="22961" y="584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58420"/>
                  </a:lnTo>
                  <a:lnTo>
                    <a:pt x="0" y="77470"/>
                  </a:lnTo>
                  <a:lnTo>
                    <a:pt x="0" y="140970"/>
                  </a:lnTo>
                  <a:lnTo>
                    <a:pt x="22961" y="140970"/>
                  </a:lnTo>
                  <a:lnTo>
                    <a:pt x="22961" y="77470"/>
                  </a:lnTo>
                  <a:lnTo>
                    <a:pt x="87706" y="77470"/>
                  </a:lnTo>
                  <a:lnTo>
                    <a:pt x="87706" y="140970"/>
                  </a:lnTo>
                  <a:lnTo>
                    <a:pt x="110756" y="140970"/>
                  </a:lnTo>
                  <a:lnTo>
                    <a:pt x="110756" y="77470"/>
                  </a:lnTo>
                  <a:lnTo>
                    <a:pt x="110756" y="58420"/>
                  </a:lnTo>
                  <a:lnTo>
                    <a:pt x="1107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3" name="object 10">
              <a:extLst>
                <a:ext uri="{FF2B5EF4-FFF2-40B4-BE49-F238E27FC236}">
                  <a16:creationId xmlns:a16="http://schemas.microsoft.com/office/drawing/2014/main" id="{1550C20E-1918-4A76-29BB-5A803BCD06A6}"/>
                </a:ext>
              </a:extLst>
            </p:cNvPr>
            <p:cNvGrpSpPr/>
            <p:nvPr/>
          </p:nvGrpSpPr>
          <p:grpSpPr>
            <a:xfrm>
              <a:off x="2258194" y="567634"/>
              <a:ext cx="198755" cy="144780"/>
              <a:chOff x="2258194" y="567634"/>
              <a:chExt cx="198755" cy="144780"/>
            </a:xfrm>
          </p:grpSpPr>
          <p:pic>
            <p:nvPicPr>
              <p:cNvPr id="72" name="object 11">
                <a:extLst>
                  <a:ext uri="{FF2B5EF4-FFF2-40B4-BE49-F238E27FC236}">
                    <a16:creationId xmlns:a16="http://schemas.microsoft.com/office/drawing/2014/main" id="{E830584B-BE05-E6DE-4685-9E54EFAD07EB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258194" y="567634"/>
                <a:ext cx="94424" cy="144373"/>
              </a:xfrm>
              <a:prstGeom prst="rect">
                <a:avLst/>
              </a:prstGeom>
            </p:spPr>
          </p:pic>
          <p:sp>
            <p:nvSpPr>
              <p:cNvPr id="73" name="object 12">
                <a:extLst>
                  <a:ext uri="{FF2B5EF4-FFF2-40B4-BE49-F238E27FC236}">
                    <a16:creationId xmlns:a16="http://schemas.microsoft.com/office/drawing/2014/main" id="{D5F0AB0D-2E95-7BB8-0E12-FD6D5D8E3FA8}"/>
                  </a:ext>
                </a:extLst>
              </p:cNvPr>
              <p:cNvSpPr/>
              <p:nvPr/>
            </p:nvSpPr>
            <p:spPr>
              <a:xfrm>
                <a:off x="2396689" y="569650"/>
                <a:ext cx="6032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140970">
                    <a:moveTo>
                      <a:pt x="60134" y="0"/>
                    </a:moveTo>
                    <a:lnTo>
                      <a:pt x="41313" y="0"/>
                    </a:lnTo>
                    <a:lnTo>
                      <a:pt x="0" y="32473"/>
                    </a:lnTo>
                    <a:lnTo>
                      <a:pt x="11341" y="46786"/>
                    </a:lnTo>
                    <a:lnTo>
                      <a:pt x="30350" y="31256"/>
                    </a:lnTo>
                    <a:lnTo>
                      <a:pt x="38328" y="24015"/>
                    </a:lnTo>
                    <a:lnTo>
                      <a:pt x="37995" y="29189"/>
                    </a:lnTo>
                    <a:lnTo>
                      <a:pt x="37614" y="42062"/>
                    </a:lnTo>
                    <a:lnTo>
                      <a:pt x="37566" y="140436"/>
                    </a:lnTo>
                    <a:lnTo>
                      <a:pt x="60134" y="140436"/>
                    </a:lnTo>
                    <a:lnTo>
                      <a:pt x="6013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54" name="object 13">
              <a:extLst>
                <a:ext uri="{FF2B5EF4-FFF2-40B4-BE49-F238E27FC236}">
                  <a16:creationId xmlns:a16="http://schemas.microsoft.com/office/drawing/2014/main" id="{3DC8EF9C-CC72-9B45-2C81-BC0F4286B4BA}"/>
                </a:ext>
              </a:extLst>
            </p:cNvPr>
            <p:cNvGrpSpPr/>
            <p:nvPr/>
          </p:nvGrpSpPr>
          <p:grpSpPr>
            <a:xfrm>
              <a:off x="2521737" y="569079"/>
              <a:ext cx="371475" cy="141605"/>
              <a:chOff x="2521737" y="569079"/>
              <a:chExt cx="371475" cy="141605"/>
            </a:xfrm>
          </p:grpSpPr>
          <p:sp>
            <p:nvSpPr>
              <p:cNvPr id="69" name="object 14">
                <a:extLst>
                  <a:ext uri="{FF2B5EF4-FFF2-40B4-BE49-F238E27FC236}">
                    <a16:creationId xmlns:a16="http://schemas.microsoft.com/office/drawing/2014/main" id="{A18A1AAD-1592-D086-54B4-613167AC4BCD}"/>
                  </a:ext>
                </a:extLst>
              </p:cNvPr>
              <p:cNvSpPr/>
              <p:nvPr/>
            </p:nvSpPr>
            <p:spPr>
              <a:xfrm>
                <a:off x="2521737" y="648131"/>
                <a:ext cx="83185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83185" h="18415">
                    <a:moveTo>
                      <a:pt x="82613" y="0"/>
                    </a:moveTo>
                    <a:lnTo>
                      <a:pt x="0" y="0"/>
                    </a:lnTo>
                    <a:lnTo>
                      <a:pt x="0" y="18249"/>
                    </a:lnTo>
                    <a:lnTo>
                      <a:pt x="82613" y="18249"/>
                    </a:lnTo>
                    <a:lnTo>
                      <a:pt x="8261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0" name="object 15">
                <a:extLst>
                  <a:ext uri="{FF2B5EF4-FFF2-40B4-BE49-F238E27FC236}">
                    <a16:creationId xmlns:a16="http://schemas.microsoft.com/office/drawing/2014/main" id="{7421F8CE-76BF-B0CD-EB84-22CDFC736207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631894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71" name="object 16">
                <a:extLst>
                  <a:ext uri="{FF2B5EF4-FFF2-40B4-BE49-F238E27FC236}">
                    <a16:creationId xmlns:a16="http://schemas.microsoft.com/office/drawing/2014/main" id="{580C71DF-394E-9A23-A6EC-5C38AA34B368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800164" y="569657"/>
                <a:ext cx="92989" cy="140423"/>
              </a:xfrm>
              <a:prstGeom prst="rect">
                <a:avLst/>
              </a:prstGeom>
            </p:spPr>
          </p:pic>
        </p:grpSp>
        <p:grpSp>
          <p:nvGrpSpPr>
            <p:cNvPr id="55" name="object 17">
              <a:extLst>
                <a:ext uri="{FF2B5EF4-FFF2-40B4-BE49-F238E27FC236}">
                  <a16:creationId xmlns:a16="http://schemas.microsoft.com/office/drawing/2014/main" id="{8662A3AD-97C4-B8F6-11F5-407E90602FE6}"/>
                </a:ext>
              </a:extLst>
            </p:cNvPr>
            <p:cNvGrpSpPr/>
            <p:nvPr/>
          </p:nvGrpSpPr>
          <p:grpSpPr>
            <a:xfrm>
              <a:off x="2940865" y="569650"/>
              <a:ext cx="168910" cy="140970"/>
              <a:chOff x="2940865" y="569650"/>
              <a:chExt cx="168910" cy="140970"/>
            </a:xfrm>
          </p:grpSpPr>
          <p:pic>
            <p:nvPicPr>
              <p:cNvPr id="67" name="object 18">
                <a:extLst>
                  <a:ext uri="{FF2B5EF4-FFF2-40B4-BE49-F238E27FC236}">
                    <a16:creationId xmlns:a16="http://schemas.microsoft.com/office/drawing/2014/main" id="{E318DAA0-CC86-F308-A526-ABA9F8EE16B1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940865" y="569650"/>
                <a:ext cx="105371" cy="140436"/>
              </a:xfrm>
              <a:prstGeom prst="rect">
                <a:avLst/>
              </a:prstGeom>
            </p:spPr>
          </p:pic>
          <p:sp>
            <p:nvSpPr>
              <p:cNvPr id="68" name="object 19">
                <a:extLst>
                  <a:ext uri="{FF2B5EF4-FFF2-40B4-BE49-F238E27FC236}">
                    <a16:creationId xmlns:a16="http://schemas.microsoft.com/office/drawing/2014/main" id="{E29800A4-6188-9D5B-738B-063ACD6382D2}"/>
                  </a:ext>
                </a:extLst>
              </p:cNvPr>
              <p:cNvSpPr/>
              <p:nvPr/>
            </p:nvSpPr>
            <p:spPr>
              <a:xfrm>
                <a:off x="3086277" y="569658"/>
                <a:ext cx="2349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23494" h="140970">
                    <a:moveTo>
                      <a:pt x="22961" y="0"/>
                    </a:moveTo>
                    <a:lnTo>
                      <a:pt x="0" y="0"/>
                    </a:lnTo>
                    <a:lnTo>
                      <a:pt x="0" y="140436"/>
                    </a:lnTo>
                    <a:lnTo>
                      <a:pt x="22961" y="140436"/>
                    </a:lnTo>
                    <a:lnTo>
                      <a:pt x="2296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6" name="object 20">
              <a:extLst>
                <a:ext uri="{FF2B5EF4-FFF2-40B4-BE49-F238E27FC236}">
                  <a16:creationId xmlns:a16="http://schemas.microsoft.com/office/drawing/2014/main" id="{9F149F31-1E78-3AFC-3AB2-5567CDB4E0E5}"/>
                </a:ext>
              </a:extLst>
            </p:cNvPr>
            <p:cNvSpPr/>
            <p:nvPr/>
          </p:nvSpPr>
          <p:spPr>
            <a:xfrm>
              <a:off x="3165983" y="569124"/>
              <a:ext cx="82550" cy="140970"/>
            </a:xfrm>
            <a:custGeom>
              <a:avLst/>
              <a:gdLst/>
              <a:ahLst/>
              <a:cxnLst/>
              <a:rect l="l" t="t" r="r" b="b"/>
              <a:pathLst>
                <a:path w="82550" h="140970">
                  <a:moveTo>
                    <a:pt x="82423" y="121920"/>
                  </a:moveTo>
                  <a:lnTo>
                    <a:pt x="22961" y="1219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121920"/>
                  </a:lnTo>
                  <a:lnTo>
                    <a:pt x="0" y="140970"/>
                  </a:lnTo>
                  <a:lnTo>
                    <a:pt x="82423" y="140970"/>
                  </a:lnTo>
                  <a:lnTo>
                    <a:pt x="82423" y="1219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21">
              <a:extLst>
                <a:ext uri="{FF2B5EF4-FFF2-40B4-BE49-F238E27FC236}">
                  <a16:creationId xmlns:a16="http://schemas.microsoft.com/office/drawing/2014/main" id="{0211FB22-C6D2-A266-BD09-54EF38C1CBA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52775" y="567634"/>
              <a:ext cx="94424" cy="144373"/>
            </a:xfrm>
            <a:prstGeom prst="rect">
              <a:avLst/>
            </a:prstGeom>
          </p:spPr>
        </p:pic>
        <p:sp>
          <p:nvSpPr>
            <p:cNvPr id="58" name="object 22">
              <a:extLst>
                <a:ext uri="{FF2B5EF4-FFF2-40B4-BE49-F238E27FC236}">
                  <a16:creationId xmlns:a16="http://schemas.microsoft.com/office/drawing/2014/main" id="{D0E35805-D321-5B02-0C5A-27B627B4AF96}"/>
                </a:ext>
              </a:extLst>
            </p:cNvPr>
            <p:cNvSpPr/>
            <p:nvPr/>
          </p:nvSpPr>
          <p:spPr>
            <a:xfrm>
              <a:off x="3592690" y="561009"/>
              <a:ext cx="17780" cy="195580"/>
            </a:xfrm>
            <a:custGeom>
              <a:avLst/>
              <a:gdLst/>
              <a:ahLst/>
              <a:cxnLst/>
              <a:rect l="l" t="t" r="r" b="b"/>
              <a:pathLst>
                <a:path w="17779" h="195579">
                  <a:moveTo>
                    <a:pt x="17297" y="0"/>
                  </a:moveTo>
                  <a:lnTo>
                    <a:pt x="0" y="0"/>
                  </a:lnTo>
                  <a:lnTo>
                    <a:pt x="0" y="195287"/>
                  </a:lnTo>
                  <a:lnTo>
                    <a:pt x="17297" y="195287"/>
                  </a:lnTo>
                  <a:lnTo>
                    <a:pt x="172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9" name="object 23">
              <a:extLst>
                <a:ext uri="{FF2B5EF4-FFF2-40B4-BE49-F238E27FC236}">
                  <a16:creationId xmlns:a16="http://schemas.microsoft.com/office/drawing/2014/main" id="{1D64F572-DB8D-3051-7733-1406D2EE431E}"/>
                </a:ext>
              </a:extLst>
            </p:cNvPr>
            <p:cNvGrpSpPr/>
            <p:nvPr/>
          </p:nvGrpSpPr>
          <p:grpSpPr>
            <a:xfrm>
              <a:off x="3760272" y="576456"/>
              <a:ext cx="1026160" cy="135890"/>
              <a:chOff x="3760272" y="576456"/>
              <a:chExt cx="1026160" cy="135890"/>
            </a:xfrm>
          </p:grpSpPr>
          <p:sp>
            <p:nvSpPr>
              <p:cNvPr id="60" name="object 24">
                <a:extLst>
                  <a:ext uri="{FF2B5EF4-FFF2-40B4-BE49-F238E27FC236}">
                    <a16:creationId xmlns:a16="http://schemas.microsoft.com/office/drawing/2014/main" id="{F165FDE5-2967-7B2F-2987-743AF429E89E}"/>
                  </a:ext>
                </a:extLst>
              </p:cNvPr>
              <p:cNvSpPr/>
              <p:nvPr/>
            </p:nvSpPr>
            <p:spPr>
              <a:xfrm>
                <a:off x="3760267" y="578014"/>
                <a:ext cx="1130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13029" h="132079">
                    <a:moveTo>
                      <a:pt x="112763" y="0"/>
                    </a:moveTo>
                    <a:lnTo>
                      <a:pt x="77038" y="0"/>
                    </a:lnTo>
                    <a:lnTo>
                      <a:pt x="77038" y="49530"/>
                    </a:lnTo>
                    <a:lnTo>
                      <a:pt x="35725" y="49530"/>
                    </a:lnTo>
                    <a:lnTo>
                      <a:pt x="35725" y="0"/>
                    </a:lnTo>
                    <a:lnTo>
                      <a:pt x="0" y="0"/>
                    </a:lnTo>
                    <a:lnTo>
                      <a:pt x="0" y="49530"/>
                    </a:lnTo>
                    <a:lnTo>
                      <a:pt x="0" y="78740"/>
                    </a:lnTo>
                    <a:lnTo>
                      <a:pt x="0" y="132080"/>
                    </a:lnTo>
                    <a:lnTo>
                      <a:pt x="35725" y="132080"/>
                    </a:lnTo>
                    <a:lnTo>
                      <a:pt x="35725" y="78740"/>
                    </a:lnTo>
                    <a:lnTo>
                      <a:pt x="77038" y="78740"/>
                    </a:lnTo>
                    <a:lnTo>
                      <a:pt x="77038" y="132080"/>
                    </a:lnTo>
                    <a:lnTo>
                      <a:pt x="112763" y="132080"/>
                    </a:lnTo>
                    <a:lnTo>
                      <a:pt x="112763" y="78740"/>
                    </a:lnTo>
                    <a:lnTo>
                      <a:pt x="112763" y="49530"/>
                    </a:lnTo>
                    <a:lnTo>
                      <a:pt x="11276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1" name="object 25">
                <a:extLst>
                  <a:ext uri="{FF2B5EF4-FFF2-40B4-BE49-F238E27FC236}">
                    <a16:creationId xmlns:a16="http://schemas.microsoft.com/office/drawing/2014/main" id="{FFB81F0E-9152-57C8-2D32-7297C1F09F12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3915048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62" name="object 26">
                <a:extLst>
                  <a:ext uri="{FF2B5EF4-FFF2-40B4-BE49-F238E27FC236}">
                    <a16:creationId xmlns:a16="http://schemas.microsoft.com/office/drawing/2014/main" id="{C20B826A-0E42-93C9-283F-639ED8F06ADC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4084473" y="578515"/>
                <a:ext cx="112585" cy="133375"/>
              </a:xfrm>
              <a:prstGeom prst="rect">
                <a:avLst/>
              </a:prstGeom>
            </p:spPr>
          </p:pic>
          <p:pic>
            <p:nvPicPr>
              <p:cNvPr id="63" name="object 27">
                <a:extLst>
                  <a:ext uri="{FF2B5EF4-FFF2-40B4-BE49-F238E27FC236}">
                    <a16:creationId xmlns:a16="http://schemas.microsoft.com/office/drawing/2014/main" id="{586CBB7C-A643-8064-1970-A5F4A1225030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236996" y="576629"/>
                <a:ext cx="92151" cy="135255"/>
              </a:xfrm>
              <a:prstGeom prst="rect">
                <a:avLst/>
              </a:prstGeom>
            </p:spPr>
          </p:pic>
          <p:sp>
            <p:nvSpPr>
              <p:cNvPr id="64" name="object 28">
                <a:extLst>
                  <a:ext uri="{FF2B5EF4-FFF2-40B4-BE49-F238E27FC236}">
                    <a16:creationId xmlns:a16="http://schemas.microsoft.com/office/drawing/2014/main" id="{8F545FFF-1890-DE9C-15E6-D3A183BA8F84}"/>
                  </a:ext>
                </a:extLst>
              </p:cNvPr>
              <p:cNvSpPr/>
              <p:nvPr/>
            </p:nvSpPr>
            <p:spPr>
              <a:xfrm>
                <a:off x="4358284" y="578014"/>
                <a:ext cx="1003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00329" h="132079">
                    <a:moveTo>
                      <a:pt x="99720" y="0"/>
                    </a:moveTo>
                    <a:lnTo>
                      <a:pt x="0" y="0"/>
                    </a:lnTo>
                    <a:lnTo>
                      <a:pt x="0" y="29210"/>
                    </a:lnTo>
                    <a:lnTo>
                      <a:pt x="32131" y="29210"/>
                    </a:lnTo>
                    <a:lnTo>
                      <a:pt x="32131" y="132080"/>
                    </a:lnTo>
                    <a:lnTo>
                      <a:pt x="67678" y="132080"/>
                    </a:lnTo>
                    <a:lnTo>
                      <a:pt x="67678" y="29210"/>
                    </a:lnTo>
                    <a:lnTo>
                      <a:pt x="99720" y="29210"/>
                    </a:lnTo>
                    <a:lnTo>
                      <a:pt x="9972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5" name="object 29">
                <a:extLst>
                  <a:ext uri="{FF2B5EF4-FFF2-40B4-BE49-F238E27FC236}">
                    <a16:creationId xmlns:a16="http://schemas.microsoft.com/office/drawing/2014/main" id="{08CA92E0-4763-4B8D-A97C-FE2189BF1E6B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490389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66" name="object 30">
                <a:extLst>
                  <a:ext uri="{FF2B5EF4-FFF2-40B4-BE49-F238E27FC236}">
                    <a16:creationId xmlns:a16="http://schemas.microsoft.com/office/drawing/2014/main" id="{73F1FF4E-2E32-7CE1-BAF5-A92079B40EEB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660536" y="578515"/>
                <a:ext cx="125272" cy="131572"/>
              </a:xfrm>
              <a:prstGeom prst="rect">
                <a:avLst/>
              </a:prstGeom>
            </p:spPr>
          </p:pic>
        </p:grpSp>
      </p:grpSp>
      <p:pic>
        <p:nvPicPr>
          <p:cNvPr id="78" name="Picture 77" descr="A green and black outline of a state&#10;&#10;Description automatically generated">
            <a:extLst>
              <a:ext uri="{FF2B5EF4-FFF2-40B4-BE49-F238E27FC236}">
                <a16:creationId xmlns:a16="http://schemas.microsoft.com/office/drawing/2014/main" id="{3BEAE3ED-4BA2-DA8A-1037-726D9373E98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52" y="315875"/>
            <a:ext cx="762000" cy="723900"/>
          </a:xfrm>
          <a:prstGeom prst="rect">
            <a:avLst/>
          </a:prstGeom>
        </p:spPr>
      </p:pic>
      <p:pic>
        <p:nvPicPr>
          <p:cNvPr id="34" name="Picture 33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7B888E26-461E-0ECB-01D8-61596122BFD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67" y="3733800"/>
            <a:ext cx="5395960" cy="103497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21F8C37-ED29-B479-4284-16A49DC057E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300" y="2133600"/>
            <a:ext cx="2863900" cy="1325880"/>
          </a:xfrm>
          <a:prstGeom prst="rect">
            <a:avLst/>
          </a:prstGeom>
        </p:spPr>
      </p:pic>
      <p:sp>
        <p:nvSpPr>
          <p:cNvPr id="2" name="object 46">
            <a:extLst>
              <a:ext uri="{FF2B5EF4-FFF2-40B4-BE49-F238E27FC236}">
                <a16:creationId xmlns:a16="http://schemas.microsoft.com/office/drawing/2014/main" id="{CE1B5D2A-9401-B4B7-7DF6-D11796E942C8}"/>
              </a:ext>
            </a:extLst>
          </p:cNvPr>
          <p:cNvSpPr txBox="1">
            <a:spLocks/>
          </p:cNvSpPr>
          <p:nvPr/>
        </p:nvSpPr>
        <p:spPr>
          <a:xfrm>
            <a:off x="1163152" y="4698178"/>
            <a:ext cx="4247048" cy="1177703"/>
          </a:xfrm>
          <a:prstGeom prst="rect">
            <a:avLst/>
          </a:prstGeom>
        </p:spPr>
        <p:txBody>
          <a:bodyPr vert="horz" wrap="square" lIns="0" tIns="312873" rIns="0" bIns="0" rtlCol="0">
            <a:spAutoFit/>
          </a:bodyPr>
          <a:lstStyle>
            <a:lvl1pPr>
              <a:defRPr sz="3300" b="1" i="0">
                <a:solidFill>
                  <a:schemeClr val="bg1"/>
                </a:solidFill>
                <a:latin typeface="Open Sans Extrabold"/>
                <a:ea typeface="+mj-ea"/>
                <a:cs typeface="Open Sans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80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WEDNESDAY</a:t>
            </a:r>
            <a:r>
              <a:rPr lang="en-US" sz="2800" i="0" dirty="0">
                <a:effectLst/>
                <a:latin typeface="Aptos Narrow" panose="020B0004020202020204" pitchFamily="34" charset="0"/>
              </a:rPr>
              <a:t>, </a:t>
            </a:r>
            <a:r>
              <a:rPr lang="en-US" sz="280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APRIL 2, 7–8AM CT</a:t>
            </a:r>
            <a:endParaRPr lang="en-US" sz="1600" spc="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object 46">
            <a:extLst>
              <a:ext uri="{FF2B5EF4-FFF2-40B4-BE49-F238E27FC236}">
                <a16:creationId xmlns:a16="http://schemas.microsoft.com/office/drawing/2014/main" id="{8B659FA5-8982-966D-B959-24D5B3886B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86919" y="1828800"/>
            <a:ext cx="6509281" cy="1547035"/>
          </a:xfrm>
          <a:prstGeom prst="rect">
            <a:avLst/>
          </a:prstGeom>
        </p:spPr>
        <p:txBody>
          <a:bodyPr vert="horz" wrap="square" lIns="0" tIns="31287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spc="150" dirty="0"/>
              <a:t>JOIN</a:t>
            </a:r>
            <a:r>
              <a:rPr lang="en-US" sz="4000" spc="200" dirty="0"/>
              <a:t> US AT OUR AFFILIATE MEETING</a:t>
            </a:r>
            <a:endParaRPr sz="4000" spc="200" dirty="0"/>
          </a:p>
        </p:txBody>
      </p:sp>
      <p:sp>
        <p:nvSpPr>
          <p:cNvPr id="41" name="object 47">
            <a:extLst>
              <a:ext uri="{FF2B5EF4-FFF2-40B4-BE49-F238E27FC236}">
                <a16:creationId xmlns:a16="http://schemas.microsoft.com/office/drawing/2014/main" id="{C7FF5C28-AAEF-9D1D-3D40-D12904278B89}"/>
              </a:ext>
            </a:extLst>
          </p:cNvPr>
          <p:cNvSpPr/>
          <p:nvPr/>
        </p:nvSpPr>
        <p:spPr>
          <a:xfrm>
            <a:off x="1070868" y="3047654"/>
            <a:ext cx="5750938" cy="408940"/>
          </a:xfrm>
          <a:custGeom>
            <a:avLst/>
            <a:gdLst/>
            <a:ahLst/>
            <a:cxnLst/>
            <a:rect l="l" t="t" r="r" b="b"/>
            <a:pathLst>
              <a:path w="5602605" h="408939">
                <a:moveTo>
                  <a:pt x="5602414" y="0"/>
                </a:moveTo>
                <a:lnTo>
                  <a:pt x="5599749" y="47161"/>
                </a:lnTo>
                <a:lnTo>
                  <a:pt x="5591950" y="92724"/>
                </a:lnTo>
                <a:lnTo>
                  <a:pt x="5579316" y="136385"/>
                </a:lnTo>
                <a:lnTo>
                  <a:pt x="5562144" y="177842"/>
                </a:lnTo>
                <a:lnTo>
                  <a:pt x="5540731" y="216791"/>
                </a:lnTo>
                <a:lnTo>
                  <a:pt x="5515374" y="252928"/>
                </a:lnTo>
                <a:lnTo>
                  <a:pt x="5486371" y="285950"/>
                </a:lnTo>
                <a:lnTo>
                  <a:pt x="5454018" y="315553"/>
                </a:lnTo>
                <a:lnTo>
                  <a:pt x="5418613" y="341434"/>
                </a:lnTo>
                <a:lnTo>
                  <a:pt x="5380454" y="363290"/>
                </a:lnTo>
                <a:lnTo>
                  <a:pt x="5339837" y="380818"/>
                </a:lnTo>
                <a:lnTo>
                  <a:pt x="5297059" y="393713"/>
                </a:lnTo>
                <a:lnTo>
                  <a:pt x="5252418" y="401672"/>
                </a:lnTo>
                <a:lnTo>
                  <a:pt x="5206212" y="404393"/>
                </a:lnTo>
                <a:lnTo>
                  <a:pt x="0" y="408762"/>
                </a:lnTo>
              </a:path>
            </a:pathLst>
          </a:custGeom>
          <a:ln w="9194">
            <a:solidFill>
              <a:srgbClr val="82ED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2856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294C7-CBF0-5022-03C6-C924A5FE6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676E5AF3-109C-121D-F3FD-60E18D16A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B70BFF9E-C7E5-DC0D-9B89-D55F9172025D}"/>
              </a:ext>
            </a:extLst>
          </p:cNvPr>
          <p:cNvSpPr/>
          <p:nvPr/>
        </p:nvSpPr>
        <p:spPr>
          <a:xfrm>
            <a:off x="407544" y="320914"/>
            <a:ext cx="758190" cy="726440"/>
          </a:xfrm>
          <a:custGeom>
            <a:avLst/>
            <a:gdLst/>
            <a:ahLst/>
            <a:cxnLst/>
            <a:rect l="l" t="t" r="r" b="b"/>
            <a:pathLst>
              <a:path w="758190" h="726440">
                <a:moveTo>
                  <a:pt x="529283" y="607059"/>
                </a:moveTo>
                <a:lnTo>
                  <a:pt x="411453" y="607059"/>
                </a:lnTo>
                <a:lnTo>
                  <a:pt x="412519" y="614679"/>
                </a:lnTo>
                <a:lnTo>
                  <a:pt x="414474" y="627379"/>
                </a:lnTo>
                <a:lnTo>
                  <a:pt x="416288" y="640079"/>
                </a:lnTo>
                <a:lnTo>
                  <a:pt x="419717" y="651509"/>
                </a:lnTo>
                <a:lnTo>
                  <a:pt x="426515" y="661669"/>
                </a:lnTo>
                <a:lnTo>
                  <a:pt x="431259" y="670559"/>
                </a:lnTo>
                <a:lnTo>
                  <a:pt x="434249" y="679449"/>
                </a:lnTo>
                <a:lnTo>
                  <a:pt x="438105" y="687069"/>
                </a:lnTo>
                <a:lnTo>
                  <a:pt x="445450" y="692149"/>
                </a:lnTo>
                <a:lnTo>
                  <a:pt x="462554" y="698499"/>
                </a:lnTo>
                <a:lnTo>
                  <a:pt x="479053" y="706119"/>
                </a:lnTo>
                <a:lnTo>
                  <a:pt x="495855" y="712469"/>
                </a:lnTo>
                <a:lnTo>
                  <a:pt x="513865" y="713739"/>
                </a:lnTo>
                <a:lnTo>
                  <a:pt x="529525" y="716279"/>
                </a:lnTo>
                <a:lnTo>
                  <a:pt x="538730" y="723899"/>
                </a:lnTo>
                <a:lnTo>
                  <a:pt x="546314" y="726439"/>
                </a:lnTo>
                <a:lnTo>
                  <a:pt x="557109" y="718819"/>
                </a:lnTo>
                <a:lnTo>
                  <a:pt x="558947" y="715009"/>
                </a:lnTo>
                <a:lnTo>
                  <a:pt x="554643" y="704849"/>
                </a:lnTo>
                <a:lnTo>
                  <a:pt x="548413" y="694689"/>
                </a:lnTo>
                <a:lnTo>
                  <a:pt x="544472" y="687069"/>
                </a:lnTo>
                <a:lnTo>
                  <a:pt x="540408" y="681989"/>
                </a:lnTo>
                <a:lnTo>
                  <a:pt x="545603" y="674369"/>
                </a:lnTo>
                <a:lnTo>
                  <a:pt x="541869" y="668019"/>
                </a:lnTo>
                <a:lnTo>
                  <a:pt x="540147" y="662939"/>
                </a:lnTo>
                <a:lnTo>
                  <a:pt x="536962" y="657859"/>
                </a:lnTo>
                <a:lnTo>
                  <a:pt x="534970" y="651509"/>
                </a:lnTo>
                <a:lnTo>
                  <a:pt x="536827" y="646429"/>
                </a:lnTo>
                <a:lnTo>
                  <a:pt x="540202" y="631189"/>
                </a:lnTo>
                <a:lnTo>
                  <a:pt x="536344" y="629919"/>
                </a:lnTo>
                <a:lnTo>
                  <a:pt x="528858" y="629919"/>
                </a:lnTo>
                <a:lnTo>
                  <a:pt x="521346" y="619759"/>
                </a:lnTo>
                <a:lnTo>
                  <a:pt x="532647" y="619759"/>
                </a:lnTo>
                <a:lnTo>
                  <a:pt x="532720" y="618489"/>
                </a:lnTo>
                <a:lnTo>
                  <a:pt x="528153" y="610869"/>
                </a:lnTo>
                <a:lnTo>
                  <a:pt x="529283" y="607059"/>
                </a:lnTo>
                <a:close/>
              </a:path>
              <a:path w="758190" h="726440">
                <a:moveTo>
                  <a:pt x="532647" y="619759"/>
                </a:moveTo>
                <a:lnTo>
                  <a:pt x="521346" y="619759"/>
                </a:lnTo>
                <a:lnTo>
                  <a:pt x="528187" y="624839"/>
                </a:lnTo>
                <a:lnTo>
                  <a:pt x="532355" y="624839"/>
                </a:lnTo>
                <a:lnTo>
                  <a:pt x="532647" y="619759"/>
                </a:lnTo>
                <a:close/>
              </a:path>
              <a:path w="758190" h="726440">
                <a:moveTo>
                  <a:pt x="547687" y="607059"/>
                </a:moveTo>
                <a:lnTo>
                  <a:pt x="529283" y="607059"/>
                </a:lnTo>
                <a:lnTo>
                  <a:pt x="538580" y="619759"/>
                </a:lnTo>
                <a:lnTo>
                  <a:pt x="538698" y="622299"/>
                </a:lnTo>
                <a:lnTo>
                  <a:pt x="538757" y="623569"/>
                </a:lnTo>
                <a:lnTo>
                  <a:pt x="542254" y="622299"/>
                </a:lnTo>
                <a:lnTo>
                  <a:pt x="546222" y="613409"/>
                </a:lnTo>
                <a:lnTo>
                  <a:pt x="547687" y="607059"/>
                </a:lnTo>
                <a:close/>
              </a:path>
              <a:path w="758190" h="726440">
                <a:moveTo>
                  <a:pt x="388750" y="458469"/>
                </a:moveTo>
                <a:lnTo>
                  <a:pt x="242962" y="458469"/>
                </a:lnTo>
                <a:lnTo>
                  <a:pt x="245895" y="459739"/>
                </a:lnTo>
                <a:lnTo>
                  <a:pt x="260426" y="463549"/>
                </a:lnTo>
                <a:lnTo>
                  <a:pt x="290512" y="466089"/>
                </a:lnTo>
                <a:lnTo>
                  <a:pt x="303185" y="474979"/>
                </a:lnTo>
                <a:lnTo>
                  <a:pt x="310391" y="483869"/>
                </a:lnTo>
                <a:lnTo>
                  <a:pt x="319943" y="492759"/>
                </a:lnTo>
                <a:lnTo>
                  <a:pt x="329942" y="500379"/>
                </a:lnTo>
                <a:lnTo>
                  <a:pt x="338491" y="510539"/>
                </a:lnTo>
                <a:lnTo>
                  <a:pt x="346079" y="525779"/>
                </a:lnTo>
                <a:lnTo>
                  <a:pt x="353264" y="541019"/>
                </a:lnTo>
                <a:lnTo>
                  <a:pt x="360512" y="556259"/>
                </a:lnTo>
                <a:lnTo>
                  <a:pt x="368285" y="571499"/>
                </a:lnTo>
                <a:lnTo>
                  <a:pt x="377399" y="577849"/>
                </a:lnTo>
                <a:lnTo>
                  <a:pt x="383562" y="586739"/>
                </a:lnTo>
                <a:lnTo>
                  <a:pt x="389179" y="596899"/>
                </a:lnTo>
                <a:lnTo>
                  <a:pt x="396657" y="604519"/>
                </a:lnTo>
                <a:lnTo>
                  <a:pt x="400569" y="610869"/>
                </a:lnTo>
                <a:lnTo>
                  <a:pt x="411453" y="607059"/>
                </a:lnTo>
                <a:lnTo>
                  <a:pt x="547687" y="607059"/>
                </a:lnTo>
                <a:lnTo>
                  <a:pt x="548566" y="603249"/>
                </a:lnTo>
                <a:lnTo>
                  <a:pt x="547190" y="596899"/>
                </a:lnTo>
                <a:lnTo>
                  <a:pt x="544041" y="593089"/>
                </a:lnTo>
                <a:lnTo>
                  <a:pt x="535036" y="593089"/>
                </a:lnTo>
                <a:lnTo>
                  <a:pt x="534058" y="590549"/>
                </a:lnTo>
                <a:lnTo>
                  <a:pt x="538745" y="585469"/>
                </a:lnTo>
                <a:lnTo>
                  <a:pt x="557733" y="585469"/>
                </a:lnTo>
                <a:lnTo>
                  <a:pt x="558699" y="584199"/>
                </a:lnTo>
                <a:lnTo>
                  <a:pt x="561721" y="577849"/>
                </a:lnTo>
                <a:lnTo>
                  <a:pt x="563253" y="572769"/>
                </a:lnTo>
                <a:lnTo>
                  <a:pt x="554634" y="572769"/>
                </a:lnTo>
                <a:lnTo>
                  <a:pt x="557312" y="566419"/>
                </a:lnTo>
                <a:lnTo>
                  <a:pt x="560822" y="565149"/>
                </a:lnTo>
                <a:lnTo>
                  <a:pt x="572161" y="565149"/>
                </a:lnTo>
                <a:lnTo>
                  <a:pt x="574658" y="563879"/>
                </a:lnTo>
                <a:lnTo>
                  <a:pt x="576767" y="560069"/>
                </a:lnTo>
                <a:lnTo>
                  <a:pt x="577292" y="556259"/>
                </a:lnTo>
                <a:lnTo>
                  <a:pt x="580032" y="551179"/>
                </a:lnTo>
                <a:lnTo>
                  <a:pt x="591039" y="551179"/>
                </a:lnTo>
                <a:lnTo>
                  <a:pt x="592918" y="549909"/>
                </a:lnTo>
                <a:lnTo>
                  <a:pt x="597990" y="546099"/>
                </a:lnTo>
                <a:lnTo>
                  <a:pt x="596108" y="541019"/>
                </a:lnTo>
                <a:lnTo>
                  <a:pt x="589387" y="537209"/>
                </a:lnTo>
                <a:lnTo>
                  <a:pt x="584279" y="533399"/>
                </a:lnTo>
                <a:lnTo>
                  <a:pt x="587233" y="525779"/>
                </a:lnTo>
                <a:lnTo>
                  <a:pt x="637564" y="525779"/>
                </a:lnTo>
                <a:lnTo>
                  <a:pt x="645285" y="521969"/>
                </a:lnTo>
                <a:lnTo>
                  <a:pt x="653835" y="516889"/>
                </a:lnTo>
                <a:lnTo>
                  <a:pt x="662786" y="510539"/>
                </a:lnTo>
                <a:lnTo>
                  <a:pt x="669488" y="502919"/>
                </a:lnTo>
                <a:lnTo>
                  <a:pt x="671295" y="494029"/>
                </a:lnTo>
                <a:lnTo>
                  <a:pt x="668285" y="490219"/>
                </a:lnTo>
                <a:lnTo>
                  <a:pt x="677596" y="490219"/>
                </a:lnTo>
                <a:lnTo>
                  <a:pt x="678622" y="485139"/>
                </a:lnTo>
                <a:lnTo>
                  <a:pt x="690522" y="483869"/>
                </a:lnTo>
                <a:lnTo>
                  <a:pt x="687383" y="478789"/>
                </a:lnTo>
                <a:lnTo>
                  <a:pt x="391031" y="478789"/>
                </a:lnTo>
                <a:lnTo>
                  <a:pt x="383830" y="473709"/>
                </a:lnTo>
                <a:lnTo>
                  <a:pt x="388750" y="458469"/>
                </a:lnTo>
                <a:close/>
              </a:path>
              <a:path w="758190" h="726440">
                <a:moveTo>
                  <a:pt x="557733" y="585469"/>
                </a:moveTo>
                <a:lnTo>
                  <a:pt x="538745" y="585469"/>
                </a:lnTo>
                <a:lnTo>
                  <a:pt x="543215" y="591819"/>
                </a:lnTo>
                <a:lnTo>
                  <a:pt x="546593" y="589279"/>
                </a:lnTo>
                <a:lnTo>
                  <a:pt x="547990" y="586739"/>
                </a:lnTo>
                <a:lnTo>
                  <a:pt x="556768" y="586739"/>
                </a:lnTo>
                <a:lnTo>
                  <a:pt x="557733" y="585469"/>
                </a:lnTo>
                <a:close/>
              </a:path>
              <a:path w="758190" h="726440">
                <a:moveTo>
                  <a:pt x="556768" y="586739"/>
                </a:moveTo>
                <a:lnTo>
                  <a:pt x="548968" y="586739"/>
                </a:lnTo>
                <a:lnTo>
                  <a:pt x="550391" y="589279"/>
                </a:lnTo>
                <a:lnTo>
                  <a:pt x="554836" y="589279"/>
                </a:lnTo>
                <a:lnTo>
                  <a:pt x="556768" y="586739"/>
                </a:lnTo>
                <a:close/>
              </a:path>
              <a:path w="758190" h="726440">
                <a:moveTo>
                  <a:pt x="563637" y="571499"/>
                </a:moveTo>
                <a:lnTo>
                  <a:pt x="560150" y="571499"/>
                </a:lnTo>
                <a:lnTo>
                  <a:pt x="556364" y="572769"/>
                </a:lnTo>
                <a:lnTo>
                  <a:pt x="563253" y="572769"/>
                </a:lnTo>
                <a:lnTo>
                  <a:pt x="563637" y="571499"/>
                </a:lnTo>
                <a:close/>
              </a:path>
              <a:path w="758190" h="726440">
                <a:moveTo>
                  <a:pt x="572161" y="565149"/>
                </a:moveTo>
                <a:lnTo>
                  <a:pt x="560822" y="565149"/>
                </a:lnTo>
                <a:lnTo>
                  <a:pt x="562968" y="567689"/>
                </a:lnTo>
                <a:lnTo>
                  <a:pt x="564750" y="568959"/>
                </a:lnTo>
                <a:lnTo>
                  <a:pt x="567167" y="567689"/>
                </a:lnTo>
                <a:lnTo>
                  <a:pt x="572161" y="565149"/>
                </a:lnTo>
                <a:close/>
              </a:path>
              <a:path w="758190" h="726440">
                <a:moveTo>
                  <a:pt x="591039" y="551179"/>
                </a:moveTo>
                <a:lnTo>
                  <a:pt x="580032" y="551179"/>
                </a:lnTo>
                <a:lnTo>
                  <a:pt x="582511" y="556259"/>
                </a:lnTo>
                <a:lnTo>
                  <a:pt x="587282" y="553719"/>
                </a:lnTo>
                <a:lnTo>
                  <a:pt x="591039" y="551179"/>
                </a:lnTo>
                <a:close/>
              </a:path>
              <a:path w="758190" h="726440">
                <a:moveTo>
                  <a:pt x="634126" y="527049"/>
                </a:moveTo>
                <a:lnTo>
                  <a:pt x="597000" y="527049"/>
                </a:lnTo>
                <a:lnTo>
                  <a:pt x="598358" y="530859"/>
                </a:lnTo>
                <a:lnTo>
                  <a:pt x="599514" y="539749"/>
                </a:lnTo>
                <a:lnTo>
                  <a:pt x="605280" y="530859"/>
                </a:lnTo>
                <a:lnTo>
                  <a:pt x="609230" y="528319"/>
                </a:lnTo>
                <a:lnTo>
                  <a:pt x="630688" y="528319"/>
                </a:lnTo>
                <a:lnTo>
                  <a:pt x="634126" y="527049"/>
                </a:lnTo>
                <a:close/>
              </a:path>
              <a:path w="758190" h="726440">
                <a:moveTo>
                  <a:pt x="630688" y="528319"/>
                </a:moveTo>
                <a:lnTo>
                  <a:pt x="609230" y="528319"/>
                </a:lnTo>
                <a:lnTo>
                  <a:pt x="610647" y="529589"/>
                </a:lnTo>
                <a:lnTo>
                  <a:pt x="609869" y="534669"/>
                </a:lnTo>
                <a:lnTo>
                  <a:pt x="610614" y="538479"/>
                </a:lnTo>
                <a:lnTo>
                  <a:pt x="616596" y="535939"/>
                </a:lnTo>
                <a:lnTo>
                  <a:pt x="623938" y="532129"/>
                </a:lnTo>
                <a:lnTo>
                  <a:pt x="630688" y="528319"/>
                </a:lnTo>
                <a:close/>
              </a:path>
              <a:path w="758190" h="726440">
                <a:moveTo>
                  <a:pt x="637564" y="525779"/>
                </a:moveTo>
                <a:lnTo>
                  <a:pt x="587233" y="525779"/>
                </a:lnTo>
                <a:lnTo>
                  <a:pt x="590518" y="534669"/>
                </a:lnTo>
                <a:lnTo>
                  <a:pt x="592789" y="535939"/>
                </a:lnTo>
                <a:lnTo>
                  <a:pt x="595641" y="533399"/>
                </a:lnTo>
                <a:lnTo>
                  <a:pt x="596034" y="533399"/>
                </a:lnTo>
                <a:lnTo>
                  <a:pt x="597000" y="527049"/>
                </a:lnTo>
                <a:lnTo>
                  <a:pt x="634126" y="527049"/>
                </a:lnTo>
                <a:lnTo>
                  <a:pt x="637564" y="525779"/>
                </a:lnTo>
                <a:close/>
              </a:path>
              <a:path w="758190" h="726440">
                <a:moveTo>
                  <a:pt x="383322" y="0"/>
                </a:moveTo>
                <a:lnTo>
                  <a:pt x="200594" y="0"/>
                </a:lnTo>
                <a:lnTo>
                  <a:pt x="200364" y="31749"/>
                </a:lnTo>
                <a:lnTo>
                  <a:pt x="200412" y="146049"/>
                </a:lnTo>
                <a:lnTo>
                  <a:pt x="200537" y="184149"/>
                </a:lnTo>
                <a:lnTo>
                  <a:pt x="200660" y="217169"/>
                </a:lnTo>
                <a:lnTo>
                  <a:pt x="200777" y="295909"/>
                </a:lnTo>
                <a:lnTo>
                  <a:pt x="200899" y="306069"/>
                </a:lnTo>
                <a:lnTo>
                  <a:pt x="4189" y="306069"/>
                </a:lnTo>
                <a:lnTo>
                  <a:pt x="205" y="308609"/>
                </a:lnTo>
                <a:lnTo>
                  <a:pt x="51" y="312419"/>
                </a:lnTo>
                <a:lnTo>
                  <a:pt x="0" y="313689"/>
                </a:lnTo>
                <a:lnTo>
                  <a:pt x="3587" y="318769"/>
                </a:lnTo>
                <a:lnTo>
                  <a:pt x="10983" y="325119"/>
                </a:lnTo>
                <a:lnTo>
                  <a:pt x="14416" y="334009"/>
                </a:lnTo>
                <a:lnTo>
                  <a:pt x="18100" y="341629"/>
                </a:lnTo>
                <a:lnTo>
                  <a:pt x="23087" y="346709"/>
                </a:lnTo>
                <a:lnTo>
                  <a:pt x="30427" y="347979"/>
                </a:lnTo>
                <a:lnTo>
                  <a:pt x="43067" y="363219"/>
                </a:lnTo>
                <a:lnTo>
                  <a:pt x="57581" y="378459"/>
                </a:lnTo>
                <a:lnTo>
                  <a:pt x="73299" y="391159"/>
                </a:lnTo>
                <a:lnTo>
                  <a:pt x="89546" y="403859"/>
                </a:lnTo>
                <a:lnTo>
                  <a:pt x="92175" y="403859"/>
                </a:lnTo>
                <a:lnTo>
                  <a:pt x="92162" y="405129"/>
                </a:lnTo>
                <a:lnTo>
                  <a:pt x="91171" y="407669"/>
                </a:lnTo>
                <a:lnTo>
                  <a:pt x="91461" y="414019"/>
                </a:lnTo>
                <a:lnTo>
                  <a:pt x="94262" y="420369"/>
                </a:lnTo>
                <a:lnTo>
                  <a:pt x="97985" y="425449"/>
                </a:lnTo>
                <a:lnTo>
                  <a:pt x="101039" y="431799"/>
                </a:lnTo>
                <a:lnTo>
                  <a:pt x="111186" y="468629"/>
                </a:lnTo>
                <a:lnTo>
                  <a:pt x="120189" y="472439"/>
                </a:lnTo>
                <a:lnTo>
                  <a:pt x="126941" y="478789"/>
                </a:lnTo>
                <a:lnTo>
                  <a:pt x="133178" y="486409"/>
                </a:lnTo>
                <a:lnTo>
                  <a:pt x="140638" y="494029"/>
                </a:lnTo>
                <a:lnTo>
                  <a:pt x="151121" y="496569"/>
                </a:lnTo>
                <a:lnTo>
                  <a:pt x="161074" y="501649"/>
                </a:lnTo>
                <a:lnTo>
                  <a:pt x="170629" y="507999"/>
                </a:lnTo>
                <a:lnTo>
                  <a:pt x="179919" y="514349"/>
                </a:lnTo>
                <a:lnTo>
                  <a:pt x="188221" y="518159"/>
                </a:lnTo>
                <a:lnTo>
                  <a:pt x="193719" y="518159"/>
                </a:lnTo>
                <a:lnTo>
                  <a:pt x="197762" y="514349"/>
                </a:lnTo>
                <a:lnTo>
                  <a:pt x="201699" y="506729"/>
                </a:lnTo>
                <a:lnTo>
                  <a:pt x="208350" y="499109"/>
                </a:lnTo>
                <a:lnTo>
                  <a:pt x="212518" y="488949"/>
                </a:lnTo>
                <a:lnTo>
                  <a:pt x="215903" y="478789"/>
                </a:lnTo>
                <a:lnTo>
                  <a:pt x="220203" y="468629"/>
                </a:lnTo>
                <a:lnTo>
                  <a:pt x="224691" y="466089"/>
                </a:lnTo>
                <a:lnTo>
                  <a:pt x="236600" y="466089"/>
                </a:lnTo>
                <a:lnTo>
                  <a:pt x="241095" y="464819"/>
                </a:lnTo>
                <a:lnTo>
                  <a:pt x="242962" y="458469"/>
                </a:lnTo>
                <a:lnTo>
                  <a:pt x="388750" y="458469"/>
                </a:lnTo>
                <a:lnTo>
                  <a:pt x="410068" y="392429"/>
                </a:lnTo>
                <a:lnTo>
                  <a:pt x="409243" y="389889"/>
                </a:lnTo>
                <a:lnTo>
                  <a:pt x="340561" y="340359"/>
                </a:lnTo>
                <a:lnTo>
                  <a:pt x="343317" y="331469"/>
                </a:lnTo>
                <a:lnTo>
                  <a:pt x="428204" y="331469"/>
                </a:lnTo>
                <a:lnTo>
                  <a:pt x="430363" y="330199"/>
                </a:lnTo>
                <a:lnTo>
                  <a:pt x="456588" y="248919"/>
                </a:lnTo>
                <a:lnTo>
                  <a:pt x="719525" y="248919"/>
                </a:lnTo>
                <a:lnTo>
                  <a:pt x="719202" y="243839"/>
                </a:lnTo>
                <a:lnTo>
                  <a:pt x="717633" y="217169"/>
                </a:lnTo>
                <a:lnTo>
                  <a:pt x="714424" y="191769"/>
                </a:lnTo>
                <a:lnTo>
                  <a:pt x="712751" y="190499"/>
                </a:lnTo>
                <a:lnTo>
                  <a:pt x="537056" y="190499"/>
                </a:lnTo>
                <a:lnTo>
                  <a:pt x="535049" y="181609"/>
                </a:lnTo>
                <a:lnTo>
                  <a:pt x="500695" y="181609"/>
                </a:lnTo>
                <a:lnTo>
                  <a:pt x="494942" y="179069"/>
                </a:lnTo>
                <a:lnTo>
                  <a:pt x="491996" y="177799"/>
                </a:lnTo>
                <a:lnTo>
                  <a:pt x="492758" y="175259"/>
                </a:lnTo>
                <a:lnTo>
                  <a:pt x="492656" y="173989"/>
                </a:lnTo>
                <a:lnTo>
                  <a:pt x="492555" y="172719"/>
                </a:lnTo>
                <a:lnTo>
                  <a:pt x="483004" y="172719"/>
                </a:lnTo>
                <a:lnTo>
                  <a:pt x="483811" y="168909"/>
                </a:lnTo>
                <a:lnTo>
                  <a:pt x="466113" y="168909"/>
                </a:lnTo>
                <a:lnTo>
                  <a:pt x="461554" y="166369"/>
                </a:lnTo>
                <a:lnTo>
                  <a:pt x="456726" y="162559"/>
                </a:lnTo>
                <a:lnTo>
                  <a:pt x="440228" y="162559"/>
                </a:lnTo>
                <a:lnTo>
                  <a:pt x="437913" y="161289"/>
                </a:lnTo>
                <a:lnTo>
                  <a:pt x="421435" y="161289"/>
                </a:lnTo>
                <a:lnTo>
                  <a:pt x="420838" y="154939"/>
                </a:lnTo>
                <a:lnTo>
                  <a:pt x="420132" y="151129"/>
                </a:lnTo>
                <a:lnTo>
                  <a:pt x="416688" y="146049"/>
                </a:lnTo>
                <a:lnTo>
                  <a:pt x="401565" y="146049"/>
                </a:lnTo>
                <a:lnTo>
                  <a:pt x="393341" y="144779"/>
                </a:lnTo>
                <a:lnTo>
                  <a:pt x="387248" y="140969"/>
                </a:lnTo>
                <a:lnTo>
                  <a:pt x="384897" y="134619"/>
                </a:lnTo>
                <a:lnTo>
                  <a:pt x="384881" y="69849"/>
                </a:lnTo>
                <a:lnTo>
                  <a:pt x="384372" y="31749"/>
                </a:lnTo>
                <a:lnTo>
                  <a:pt x="383322" y="0"/>
                </a:lnTo>
                <a:close/>
              </a:path>
              <a:path w="758190" h="726440">
                <a:moveTo>
                  <a:pt x="677596" y="490219"/>
                </a:moveTo>
                <a:lnTo>
                  <a:pt x="668285" y="490219"/>
                </a:lnTo>
                <a:lnTo>
                  <a:pt x="676743" y="495299"/>
                </a:lnTo>
                <a:lnTo>
                  <a:pt x="677340" y="491489"/>
                </a:lnTo>
                <a:lnTo>
                  <a:pt x="677596" y="490219"/>
                </a:lnTo>
                <a:close/>
              </a:path>
              <a:path w="758190" h="726440">
                <a:moveTo>
                  <a:pt x="462367" y="427989"/>
                </a:moveTo>
                <a:lnTo>
                  <a:pt x="459700" y="427989"/>
                </a:lnTo>
                <a:lnTo>
                  <a:pt x="391031" y="478789"/>
                </a:lnTo>
                <a:lnTo>
                  <a:pt x="531048" y="478789"/>
                </a:lnTo>
                <a:lnTo>
                  <a:pt x="462367" y="427989"/>
                </a:lnTo>
                <a:close/>
              </a:path>
              <a:path w="758190" h="726440">
                <a:moveTo>
                  <a:pt x="719525" y="248919"/>
                </a:moveTo>
                <a:lnTo>
                  <a:pt x="465478" y="248919"/>
                </a:lnTo>
                <a:lnTo>
                  <a:pt x="491717" y="330199"/>
                </a:lnTo>
                <a:lnTo>
                  <a:pt x="493863" y="331469"/>
                </a:lnTo>
                <a:lnTo>
                  <a:pt x="578762" y="331469"/>
                </a:lnTo>
                <a:lnTo>
                  <a:pt x="581506" y="340359"/>
                </a:lnTo>
                <a:lnTo>
                  <a:pt x="512824" y="389889"/>
                </a:lnTo>
                <a:lnTo>
                  <a:pt x="511998" y="392429"/>
                </a:lnTo>
                <a:lnTo>
                  <a:pt x="538237" y="473709"/>
                </a:lnTo>
                <a:lnTo>
                  <a:pt x="531048" y="478789"/>
                </a:lnTo>
                <a:lnTo>
                  <a:pt x="687383" y="478789"/>
                </a:lnTo>
                <a:lnTo>
                  <a:pt x="686598" y="477519"/>
                </a:lnTo>
                <a:lnTo>
                  <a:pt x="685049" y="476249"/>
                </a:lnTo>
                <a:lnTo>
                  <a:pt x="681886" y="473709"/>
                </a:lnTo>
                <a:lnTo>
                  <a:pt x="684363" y="472439"/>
                </a:lnTo>
                <a:lnTo>
                  <a:pt x="687239" y="468629"/>
                </a:lnTo>
                <a:lnTo>
                  <a:pt x="676730" y="468629"/>
                </a:lnTo>
                <a:lnTo>
                  <a:pt x="680426" y="463549"/>
                </a:lnTo>
                <a:lnTo>
                  <a:pt x="682471" y="458469"/>
                </a:lnTo>
                <a:lnTo>
                  <a:pt x="674673" y="457199"/>
                </a:lnTo>
                <a:lnTo>
                  <a:pt x="673276" y="453389"/>
                </a:lnTo>
                <a:lnTo>
                  <a:pt x="688229" y="453389"/>
                </a:lnTo>
                <a:lnTo>
                  <a:pt x="688841" y="452119"/>
                </a:lnTo>
                <a:lnTo>
                  <a:pt x="692591" y="450849"/>
                </a:lnTo>
                <a:lnTo>
                  <a:pt x="745343" y="450849"/>
                </a:lnTo>
                <a:lnTo>
                  <a:pt x="745925" y="449579"/>
                </a:lnTo>
                <a:lnTo>
                  <a:pt x="743570" y="444499"/>
                </a:lnTo>
                <a:lnTo>
                  <a:pt x="743187" y="438149"/>
                </a:lnTo>
                <a:lnTo>
                  <a:pt x="750847" y="429259"/>
                </a:lnTo>
                <a:lnTo>
                  <a:pt x="752270" y="422909"/>
                </a:lnTo>
                <a:lnTo>
                  <a:pt x="755724" y="414019"/>
                </a:lnTo>
                <a:lnTo>
                  <a:pt x="746237" y="405129"/>
                </a:lnTo>
                <a:lnTo>
                  <a:pt x="755026" y="398779"/>
                </a:lnTo>
                <a:lnTo>
                  <a:pt x="750809" y="394969"/>
                </a:lnTo>
                <a:lnTo>
                  <a:pt x="752700" y="382269"/>
                </a:lnTo>
                <a:lnTo>
                  <a:pt x="756504" y="368299"/>
                </a:lnTo>
                <a:lnTo>
                  <a:pt x="758162" y="355599"/>
                </a:lnTo>
                <a:lnTo>
                  <a:pt x="754265" y="347979"/>
                </a:lnTo>
                <a:lnTo>
                  <a:pt x="745691" y="347979"/>
                </a:lnTo>
                <a:lnTo>
                  <a:pt x="743570" y="344169"/>
                </a:lnTo>
                <a:lnTo>
                  <a:pt x="748282" y="336549"/>
                </a:lnTo>
                <a:lnTo>
                  <a:pt x="741322" y="331469"/>
                </a:lnTo>
                <a:lnTo>
                  <a:pt x="740649" y="326389"/>
                </a:lnTo>
                <a:lnTo>
                  <a:pt x="737843" y="318769"/>
                </a:lnTo>
                <a:lnTo>
                  <a:pt x="735294" y="312419"/>
                </a:lnTo>
                <a:lnTo>
                  <a:pt x="732221" y="307339"/>
                </a:lnTo>
                <a:lnTo>
                  <a:pt x="728622" y="302259"/>
                </a:lnTo>
                <a:lnTo>
                  <a:pt x="724495" y="295909"/>
                </a:lnTo>
                <a:lnTo>
                  <a:pt x="720900" y="270509"/>
                </a:lnTo>
                <a:lnTo>
                  <a:pt x="719525" y="248919"/>
                </a:lnTo>
                <a:close/>
              </a:path>
              <a:path w="758190" h="726440">
                <a:moveTo>
                  <a:pt x="717627" y="463549"/>
                </a:moveTo>
                <a:lnTo>
                  <a:pt x="705889" y="463549"/>
                </a:lnTo>
                <a:lnTo>
                  <a:pt x="703743" y="466089"/>
                </a:lnTo>
                <a:lnTo>
                  <a:pt x="697383" y="471169"/>
                </a:lnTo>
                <a:lnTo>
                  <a:pt x="693677" y="474979"/>
                </a:lnTo>
                <a:lnTo>
                  <a:pt x="699489" y="474979"/>
                </a:lnTo>
                <a:lnTo>
                  <a:pt x="710595" y="468629"/>
                </a:lnTo>
                <a:lnTo>
                  <a:pt x="717627" y="463549"/>
                </a:lnTo>
                <a:close/>
              </a:path>
              <a:path w="758190" h="726440">
                <a:moveTo>
                  <a:pt x="688198" y="467359"/>
                </a:moveTo>
                <a:lnTo>
                  <a:pt x="676730" y="468629"/>
                </a:lnTo>
                <a:lnTo>
                  <a:pt x="687239" y="468629"/>
                </a:lnTo>
                <a:lnTo>
                  <a:pt x="688198" y="467359"/>
                </a:lnTo>
                <a:close/>
              </a:path>
              <a:path w="758190" h="726440">
                <a:moveTo>
                  <a:pt x="745343" y="450849"/>
                </a:moveTo>
                <a:lnTo>
                  <a:pt x="692591" y="450849"/>
                </a:lnTo>
                <a:lnTo>
                  <a:pt x="695176" y="454659"/>
                </a:lnTo>
                <a:lnTo>
                  <a:pt x="694129" y="461009"/>
                </a:lnTo>
                <a:lnTo>
                  <a:pt x="692882" y="466089"/>
                </a:lnTo>
                <a:lnTo>
                  <a:pt x="696033" y="466089"/>
                </a:lnTo>
                <a:lnTo>
                  <a:pt x="701171" y="464819"/>
                </a:lnTo>
                <a:lnTo>
                  <a:pt x="705889" y="463549"/>
                </a:lnTo>
                <a:lnTo>
                  <a:pt x="717627" y="463549"/>
                </a:lnTo>
                <a:lnTo>
                  <a:pt x="721144" y="461009"/>
                </a:lnTo>
                <a:lnTo>
                  <a:pt x="732037" y="454659"/>
                </a:lnTo>
                <a:lnTo>
                  <a:pt x="744180" y="453389"/>
                </a:lnTo>
                <a:lnTo>
                  <a:pt x="745343" y="450849"/>
                </a:lnTo>
                <a:close/>
              </a:path>
              <a:path w="758190" h="726440">
                <a:moveTo>
                  <a:pt x="688229" y="453389"/>
                </a:moveTo>
                <a:lnTo>
                  <a:pt x="678610" y="453389"/>
                </a:lnTo>
                <a:lnTo>
                  <a:pt x="681683" y="457199"/>
                </a:lnTo>
                <a:lnTo>
                  <a:pt x="686395" y="457199"/>
                </a:lnTo>
                <a:lnTo>
                  <a:pt x="688229" y="453389"/>
                </a:lnTo>
                <a:close/>
              </a:path>
              <a:path w="758190" h="726440">
                <a:moveTo>
                  <a:pt x="753616" y="346709"/>
                </a:moveTo>
                <a:lnTo>
                  <a:pt x="745691" y="347979"/>
                </a:lnTo>
                <a:lnTo>
                  <a:pt x="754265" y="347979"/>
                </a:lnTo>
                <a:lnTo>
                  <a:pt x="753616" y="346709"/>
                </a:lnTo>
                <a:close/>
              </a:path>
              <a:path w="758190" h="726440">
                <a:moveTo>
                  <a:pt x="548549" y="171449"/>
                </a:moveTo>
                <a:lnTo>
                  <a:pt x="545349" y="173989"/>
                </a:lnTo>
                <a:lnTo>
                  <a:pt x="545907" y="176529"/>
                </a:lnTo>
                <a:lnTo>
                  <a:pt x="545802" y="177799"/>
                </a:lnTo>
                <a:lnTo>
                  <a:pt x="545696" y="179069"/>
                </a:lnTo>
                <a:lnTo>
                  <a:pt x="545590" y="180339"/>
                </a:lnTo>
                <a:lnTo>
                  <a:pt x="538935" y="181609"/>
                </a:lnTo>
                <a:lnTo>
                  <a:pt x="540599" y="186689"/>
                </a:lnTo>
                <a:lnTo>
                  <a:pt x="537056" y="190499"/>
                </a:lnTo>
                <a:lnTo>
                  <a:pt x="712751" y="190499"/>
                </a:lnTo>
                <a:lnTo>
                  <a:pt x="711079" y="189229"/>
                </a:lnTo>
                <a:lnTo>
                  <a:pt x="695604" y="189229"/>
                </a:lnTo>
                <a:lnTo>
                  <a:pt x="694378" y="187959"/>
                </a:lnTo>
                <a:lnTo>
                  <a:pt x="584185" y="187959"/>
                </a:lnTo>
                <a:lnTo>
                  <a:pt x="580617" y="184149"/>
                </a:lnTo>
                <a:lnTo>
                  <a:pt x="569736" y="177799"/>
                </a:lnTo>
                <a:lnTo>
                  <a:pt x="560312" y="177799"/>
                </a:lnTo>
                <a:lnTo>
                  <a:pt x="550416" y="172719"/>
                </a:lnTo>
                <a:lnTo>
                  <a:pt x="548549" y="171449"/>
                </a:lnTo>
                <a:close/>
              </a:path>
              <a:path w="758190" h="726440">
                <a:moveTo>
                  <a:pt x="709406" y="187959"/>
                </a:moveTo>
                <a:lnTo>
                  <a:pt x="702486" y="187959"/>
                </a:lnTo>
                <a:lnTo>
                  <a:pt x="695604" y="189229"/>
                </a:lnTo>
                <a:lnTo>
                  <a:pt x="711079" y="189229"/>
                </a:lnTo>
                <a:lnTo>
                  <a:pt x="709406" y="187959"/>
                </a:lnTo>
                <a:close/>
              </a:path>
              <a:path w="758190" h="726440">
                <a:moveTo>
                  <a:pt x="647228" y="166369"/>
                </a:moveTo>
                <a:lnTo>
                  <a:pt x="641399" y="171449"/>
                </a:lnTo>
                <a:lnTo>
                  <a:pt x="634109" y="173989"/>
                </a:lnTo>
                <a:lnTo>
                  <a:pt x="604226" y="173989"/>
                </a:lnTo>
                <a:lnTo>
                  <a:pt x="596669" y="175259"/>
                </a:lnTo>
                <a:lnTo>
                  <a:pt x="593723" y="182879"/>
                </a:lnTo>
                <a:lnTo>
                  <a:pt x="583748" y="182879"/>
                </a:lnTo>
                <a:lnTo>
                  <a:pt x="584076" y="186689"/>
                </a:lnTo>
                <a:lnTo>
                  <a:pt x="584185" y="187959"/>
                </a:lnTo>
                <a:lnTo>
                  <a:pt x="694378" y="187959"/>
                </a:lnTo>
                <a:lnTo>
                  <a:pt x="690700" y="184149"/>
                </a:lnTo>
                <a:lnTo>
                  <a:pt x="684732" y="182879"/>
                </a:lnTo>
                <a:lnTo>
                  <a:pt x="586649" y="182879"/>
                </a:lnTo>
                <a:lnTo>
                  <a:pt x="583639" y="181609"/>
                </a:lnTo>
                <a:lnTo>
                  <a:pt x="678764" y="181609"/>
                </a:lnTo>
                <a:lnTo>
                  <a:pt x="667935" y="176529"/>
                </a:lnTo>
                <a:lnTo>
                  <a:pt x="647228" y="166369"/>
                </a:lnTo>
                <a:close/>
              </a:path>
              <a:path w="758190" h="726440">
                <a:moveTo>
                  <a:pt x="510347" y="167639"/>
                </a:moveTo>
                <a:lnTo>
                  <a:pt x="506093" y="172719"/>
                </a:lnTo>
                <a:lnTo>
                  <a:pt x="502181" y="175259"/>
                </a:lnTo>
                <a:lnTo>
                  <a:pt x="500695" y="181609"/>
                </a:lnTo>
                <a:lnTo>
                  <a:pt x="535049" y="181609"/>
                </a:lnTo>
                <a:lnTo>
                  <a:pt x="536046" y="180339"/>
                </a:lnTo>
                <a:lnTo>
                  <a:pt x="524700" y="180339"/>
                </a:lnTo>
                <a:lnTo>
                  <a:pt x="522070" y="179069"/>
                </a:lnTo>
                <a:lnTo>
                  <a:pt x="522180" y="176529"/>
                </a:lnTo>
                <a:lnTo>
                  <a:pt x="511236" y="176529"/>
                </a:lnTo>
                <a:lnTo>
                  <a:pt x="510347" y="167639"/>
                </a:lnTo>
                <a:close/>
              </a:path>
              <a:path w="758190" h="726440">
                <a:moveTo>
                  <a:pt x="534191" y="173989"/>
                </a:moveTo>
                <a:lnTo>
                  <a:pt x="529409" y="176529"/>
                </a:lnTo>
                <a:lnTo>
                  <a:pt x="524700" y="180339"/>
                </a:lnTo>
                <a:lnTo>
                  <a:pt x="536046" y="180339"/>
                </a:lnTo>
                <a:lnTo>
                  <a:pt x="537043" y="179069"/>
                </a:lnTo>
                <a:lnTo>
                  <a:pt x="534191" y="173989"/>
                </a:lnTo>
                <a:close/>
              </a:path>
              <a:path w="758190" h="726440">
                <a:moveTo>
                  <a:pt x="565384" y="175259"/>
                </a:moveTo>
                <a:lnTo>
                  <a:pt x="561959" y="175259"/>
                </a:lnTo>
                <a:lnTo>
                  <a:pt x="560312" y="177799"/>
                </a:lnTo>
                <a:lnTo>
                  <a:pt x="569736" y="177799"/>
                </a:lnTo>
                <a:lnTo>
                  <a:pt x="565384" y="175259"/>
                </a:lnTo>
                <a:close/>
              </a:path>
              <a:path w="758190" h="726440">
                <a:moveTo>
                  <a:pt x="518056" y="173989"/>
                </a:moveTo>
                <a:lnTo>
                  <a:pt x="515364" y="175259"/>
                </a:lnTo>
                <a:lnTo>
                  <a:pt x="511236" y="176529"/>
                </a:lnTo>
                <a:lnTo>
                  <a:pt x="522180" y="176529"/>
                </a:lnTo>
                <a:lnTo>
                  <a:pt x="522235" y="175259"/>
                </a:lnTo>
                <a:lnTo>
                  <a:pt x="518056" y="173989"/>
                </a:lnTo>
                <a:close/>
              </a:path>
              <a:path w="758190" h="726440">
                <a:moveTo>
                  <a:pt x="625638" y="170179"/>
                </a:moveTo>
                <a:lnTo>
                  <a:pt x="617218" y="171449"/>
                </a:lnTo>
                <a:lnTo>
                  <a:pt x="612379" y="173989"/>
                </a:lnTo>
                <a:lnTo>
                  <a:pt x="634109" y="173989"/>
                </a:lnTo>
                <a:lnTo>
                  <a:pt x="625638" y="170179"/>
                </a:lnTo>
                <a:close/>
              </a:path>
              <a:path w="758190" h="726440">
                <a:moveTo>
                  <a:pt x="491196" y="168909"/>
                </a:moveTo>
                <a:lnTo>
                  <a:pt x="483004" y="172719"/>
                </a:lnTo>
                <a:lnTo>
                  <a:pt x="492555" y="172719"/>
                </a:lnTo>
                <a:lnTo>
                  <a:pt x="491196" y="168909"/>
                </a:lnTo>
                <a:close/>
              </a:path>
              <a:path w="758190" h="726440">
                <a:moveTo>
                  <a:pt x="466431" y="158749"/>
                </a:moveTo>
                <a:lnTo>
                  <a:pt x="466351" y="161289"/>
                </a:lnTo>
                <a:lnTo>
                  <a:pt x="466232" y="165099"/>
                </a:lnTo>
                <a:lnTo>
                  <a:pt x="466113" y="168909"/>
                </a:lnTo>
                <a:lnTo>
                  <a:pt x="483811" y="168909"/>
                </a:lnTo>
                <a:lnTo>
                  <a:pt x="484617" y="165099"/>
                </a:lnTo>
                <a:lnTo>
                  <a:pt x="483756" y="162559"/>
                </a:lnTo>
                <a:lnTo>
                  <a:pt x="475538" y="162559"/>
                </a:lnTo>
                <a:lnTo>
                  <a:pt x="471460" y="161289"/>
                </a:lnTo>
                <a:lnTo>
                  <a:pt x="466431" y="158749"/>
                </a:lnTo>
                <a:close/>
              </a:path>
              <a:path w="758190" h="726440">
                <a:moveTo>
                  <a:pt x="455117" y="161289"/>
                </a:moveTo>
                <a:lnTo>
                  <a:pt x="447757" y="162559"/>
                </a:lnTo>
                <a:lnTo>
                  <a:pt x="456726" y="162559"/>
                </a:lnTo>
                <a:lnTo>
                  <a:pt x="455117" y="161289"/>
                </a:lnTo>
                <a:close/>
              </a:path>
              <a:path w="758190" h="726440">
                <a:moveTo>
                  <a:pt x="483326" y="161289"/>
                </a:moveTo>
                <a:lnTo>
                  <a:pt x="479896" y="161289"/>
                </a:lnTo>
                <a:lnTo>
                  <a:pt x="475538" y="162559"/>
                </a:lnTo>
                <a:lnTo>
                  <a:pt x="483756" y="162559"/>
                </a:lnTo>
                <a:lnTo>
                  <a:pt x="483326" y="161289"/>
                </a:lnTo>
                <a:close/>
              </a:path>
              <a:path w="758190" h="726440">
                <a:moveTo>
                  <a:pt x="429474" y="157479"/>
                </a:moveTo>
                <a:lnTo>
                  <a:pt x="421435" y="161289"/>
                </a:lnTo>
                <a:lnTo>
                  <a:pt x="437913" y="161289"/>
                </a:lnTo>
                <a:lnTo>
                  <a:pt x="433284" y="158749"/>
                </a:lnTo>
                <a:lnTo>
                  <a:pt x="429474" y="157479"/>
                </a:lnTo>
                <a:close/>
              </a:path>
              <a:path w="758190" h="726440">
                <a:moveTo>
                  <a:pt x="412687" y="142239"/>
                </a:moveTo>
                <a:lnTo>
                  <a:pt x="410310" y="143509"/>
                </a:lnTo>
                <a:lnTo>
                  <a:pt x="401565" y="146049"/>
                </a:lnTo>
                <a:lnTo>
                  <a:pt x="416688" y="146049"/>
                </a:lnTo>
                <a:lnTo>
                  <a:pt x="412687" y="142239"/>
                </a:lnTo>
                <a:close/>
              </a:path>
            </a:pathLst>
          </a:custGeom>
          <a:solidFill>
            <a:srgbClr val="82EDA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EAAD77A-E3BF-04D2-1A63-7831E4944163}"/>
              </a:ext>
            </a:extLst>
          </p:cNvPr>
          <p:cNvGrpSpPr/>
          <p:nvPr/>
        </p:nvGrpSpPr>
        <p:grpSpPr>
          <a:xfrm>
            <a:off x="1389583" y="561009"/>
            <a:ext cx="3396849" cy="195580"/>
            <a:chOff x="1389583" y="561009"/>
            <a:chExt cx="3396849" cy="195580"/>
          </a:xfrm>
        </p:grpSpPr>
        <p:grpSp>
          <p:nvGrpSpPr>
            <p:cNvPr id="4" name="object 4">
              <a:extLst>
                <a:ext uri="{FF2B5EF4-FFF2-40B4-BE49-F238E27FC236}">
                  <a16:creationId xmlns:a16="http://schemas.microsoft.com/office/drawing/2014/main" id="{BF8C17A5-C7AA-ACA8-1347-7D1101D29FD2}"/>
                </a:ext>
              </a:extLst>
            </p:cNvPr>
            <p:cNvGrpSpPr/>
            <p:nvPr/>
          </p:nvGrpSpPr>
          <p:grpSpPr>
            <a:xfrm>
              <a:off x="1389583" y="567643"/>
              <a:ext cx="596265" cy="144780"/>
              <a:chOff x="1389583" y="567643"/>
              <a:chExt cx="596265" cy="144780"/>
            </a:xfrm>
          </p:grpSpPr>
          <p:pic>
            <p:nvPicPr>
              <p:cNvPr id="5" name="object 5">
                <a:extLst>
                  <a:ext uri="{FF2B5EF4-FFF2-40B4-BE49-F238E27FC236}">
                    <a16:creationId xmlns:a16="http://schemas.microsoft.com/office/drawing/2014/main" id="{098C4909-2485-B9F7-C3BB-3A64A018013F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389583" y="569650"/>
                <a:ext cx="144564" cy="140436"/>
              </a:xfrm>
              <a:prstGeom prst="rect">
                <a:avLst/>
              </a:prstGeom>
            </p:spPr>
          </p:pic>
          <p:pic>
            <p:nvPicPr>
              <p:cNvPr id="6" name="object 6">
                <a:extLst>
                  <a:ext uri="{FF2B5EF4-FFF2-40B4-BE49-F238E27FC236}">
                    <a16:creationId xmlns:a16="http://schemas.microsoft.com/office/drawing/2014/main" id="{F9E86C56-CC56-355A-87F6-D3416FCECA8E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72257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7" name="object 7">
                <a:extLst>
                  <a:ext uri="{FF2B5EF4-FFF2-40B4-BE49-F238E27FC236}">
                    <a16:creationId xmlns:a16="http://schemas.microsoft.com/office/drawing/2014/main" id="{172F85EB-24D2-B0C3-486F-96D1138B09F3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40527" y="569650"/>
                <a:ext cx="105371" cy="140436"/>
              </a:xfrm>
              <a:prstGeom prst="rect">
                <a:avLst/>
              </a:prstGeom>
            </p:spPr>
          </p:pic>
          <p:pic>
            <p:nvPicPr>
              <p:cNvPr id="8" name="object 8">
                <a:extLst>
                  <a:ext uri="{FF2B5EF4-FFF2-40B4-BE49-F238E27FC236}">
                    <a16:creationId xmlns:a16="http://schemas.microsoft.com/office/drawing/2014/main" id="{EEC4A768-A405-85B6-7491-0BC5923B92C2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79027" y="567643"/>
                <a:ext cx="106629" cy="144360"/>
              </a:xfrm>
              <a:prstGeom prst="rect">
                <a:avLst/>
              </a:prstGeom>
            </p:spPr>
          </p:pic>
        </p:grp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0455A192-77C2-DBD6-96EE-590D4916E991}"/>
                </a:ext>
              </a:extLst>
            </p:cNvPr>
            <p:cNvSpPr/>
            <p:nvPr/>
          </p:nvSpPr>
          <p:spPr>
            <a:xfrm>
              <a:off x="2030285" y="569124"/>
              <a:ext cx="111125" cy="140970"/>
            </a:xfrm>
            <a:custGeom>
              <a:avLst/>
              <a:gdLst/>
              <a:ahLst/>
              <a:cxnLst/>
              <a:rect l="l" t="t" r="r" b="b"/>
              <a:pathLst>
                <a:path w="111125" h="140970">
                  <a:moveTo>
                    <a:pt x="110756" y="0"/>
                  </a:moveTo>
                  <a:lnTo>
                    <a:pt x="87706" y="0"/>
                  </a:lnTo>
                  <a:lnTo>
                    <a:pt x="87706" y="58420"/>
                  </a:lnTo>
                  <a:lnTo>
                    <a:pt x="22961" y="584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58420"/>
                  </a:lnTo>
                  <a:lnTo>
                    <a:pt x="0" y="77470"/>
                  </a:lnTo>
                  <a:lnTo>
                    <a:pt x="0" y="140970"/>
                  </a:lnTo>
                  <a:lnTo>
                    <a:pt x="22961" y="140970"/>
                  </a:lnTo>
                  <a:lnTo>
                    <a:pt x="22961" y="77470"/>
                  </a:lnTo>
                  <a:lnTo>
                    <a:pt x="87706" y="77470"/>
                  </a:lnTo>
                  <a:lnTo>
                    <a:pt x="87706" y="140970"/>
                  </a:lnTo>
                  <a:lnTo>
                    <a:pt x="110756" y="140970"/>
                  </a:lnTo>
                  <a:lnTo>
                    <a:pt x="110756" y="77470"/>
                  </a:lnTo>
                  <a:lnTo>
                    <a:pt x="110756" y="58420"/>
                  </a:lnTo>
                  <a:lnTo>
                    <a:pt x="1107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0" name="object 10">
              <a:extLst>
                <a:ext uri="{FF2B5EF4-FFF2-40B4-BE49-F238E27FC236}">
                  <a16:creationId xmlns:a16="http://schemas.microsoft.com/office/drawing/2014/main" id="{B9ED410D-9782-35EE-595B-7449C8ADEC06}"/>
                </a:ext>
              </a:extLst>
            </p:cNvPr>
            <p:cNvGrpSpPr/>
            <p:nvPr/>
          </p:nvGrpSpPr>
          <p:grpSpPr>
            <a:xfrm>
              <a:off x="2258194" y="567634"/>
              <a:ext cx="198755" cy="144780"/>
              <a:chOff x="2258194" y="567634"/>
              <a:chExt cx="198755" cy="144780"/>
            </a:xfrm>
          </p:grpSpPr>
          <p:pic>
            <p:nvPicPr>
              <p:cNvPr id="11" name="object 11">
                <a:extLst>
                  <a:ext uri="{FF2B5EF4-FFF2-40B4-BE49-F238E27FC236}">
                    <a16:creationId xmlns:a16="http://schemas.microsoft.com/office/drawing/2014/main" id="{345E8923-EA4F-7FAF-A791-BC310F792EEB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258194" y="567634"/>
                <a:ext cx="94424" cy="144373"/>
              </a:xfrm>
              <a:prstGeom prst="rect">
                <a:avLst/>
              </a:prstGeom>
            </p:spPr>
          </p:pic>
          <p:sp>
            <p:nvSpPr>
              <p:cNvPr id="12" name="object 12">
                <a:extLst>
                  <a:ext uri="{FF2B5EF4-FFF2-40B4-BE49-F238E27FC236}">
                    <a16:creationId xmlns:a16="http://schemas.microsoft.com/office/drawing/2014/main" id="{E27F62B2-7C7C-A37E-BB8D-2F55E42DEF9A}"/>
                  </a:ext>
                </a:extLst>
              </p:cNvPr>
              <p:cNvSpPr/>
              <p:nvPr/>
            </p:nvSpPr>
            <p:spPr>
              <a:xfrm>
                <a:off x="2396689" y="569650"/>
                <a:ext cx="6032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140970">
                    <a:moveTo>
                      <a:pt x="60134" y="0"/>
                    </a:moveTo>
                    <a:lnTo>
                      <a:pt x="41313" y="0"/>
                    </a:lnTo>
                    <a:lnTo>
                      <a:pt x="0" y="32473"/>
                    </a:lnTo>
                    <a:lnTo>
                      <a:pt x="11341" y="46786"/>
                    </a:lnTo>
                    <a:lnTo>
                      <a:pt x="30350" y="31256"/>
                    </a:lnTo>
                    <a:lnTo>
                      <a:pt x="38328" y="24015"/>
                    </a:lnTo>
                    <a:lnTo>
                      <a:pt x="37995" y="29189"/>
                    </a:lnTo>
                    <a:lnTo>
                      <a:pt x="37614" y="42062"/>
                    </a:lnTo>
                    <a:lnTo>
                      <a:pt x="37566" y="140436"/>
                    </a:lnTo>
                    <a:lnTo>
                      <a:pt x="60134" y="140436"/>
                    </a:lnTo>
                    <a:lnTo>
                      <a:pt x="6013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3" name="object 13">
              <a:extLst>
                <a:ext uri="{FF2B5EF4-FFF2-40B4-BE49-F238E27FC236}">
                  <a16:creationId xmlns:a16="http://schemas.microsoft.com/office/drawing/2014/main" id="{793B3199-BB40-D5D1-29DD-6A600C16C818}"/>
                </a:ext>
              </a:extLst>
            </p:cNvPr>
            <p:cNvGrpSpPr/>
            <p:nvPr/>
          </p:nvGrpSpPr>
          <p:grpSpPr>
            <a:xfrm>
              <a:off x="2521737" y="569079"/>
              <a:ext cx="371475" cy="141605"/>
              <a:chOff x="2521737" y="569079"/>
              <a:chExt cx="371475" cy="141605"/>
            </a:xfrm>
          </p:grpSpPr>
          <p:sp>
            <p:nvSpPr>
              <p:cNvPr id="14" name="object 14">
                <a:extLst>
                  <a:ext uri="{FF2B5EF4-FFF2-40B4-BE49-F238E27FC236}">
                    <a16:creationId xmlns:a16="http://schemas.microsoft.com/office/drawing/2014/main" id="{C35C92D5-7723-CFCD-14EC-07591AEF3483}"/>
                  </a:ext>
                </a:extLst>
              </p:cNvPr>
              <p:cNvSpPr/>
              <p:nvPr/>
            </p:nvSpPr>
            <p:spPr>
              <a:xfrm>
                <a:off x="2521737" y="648131"/>
                <a:ext cx="83185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83185" h="18415">
                    <a:moveTo>
                      <a:pt x="82613" y="0"/>
                    </a:moveTo>
                    <a:lnTo>
                      <a:pt x="0" y="0"/>
                    </a:lnTo>
                    <a:lnTo>
                      <a:pt x="0" y="18249"/>
                    </a:lnTo>
                    <a:lnTo>
                      <a:pt x="82613" y="18249"/>
                    </a:lnTo>
                    <a:lnTo>
                      <a:pt x="8261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5" name="object 15">
                <a:extLst>
                  <a:ext uri="{FF2B5EF4-FFF2-40B4-BE49-F238E27FC236}">
                    <a16:creationId xmlns:a16="http://schemas.microsoft.com/office/drawing/2014/main" id="{1AE9B678-25C4-20C2-5081-EDCE6A9EE358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631894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16" name="object 16">
                <a:extLst>
                  <a:ext uri="{FF2B5EF4-FFF2-40B4-BE49-F238E27FC236}">
                    <a16:creationId xmlns:a16="http://schemas.microsoft.com/office/drawing/2014/main" id="{25017CBB-9817-3526-AEE2-76FDF6F4A228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800164" y="569657"/>
                <a:ext cx="92989" cy="140423"/>
              </a:xfrm>
              <a:prstGeom prst="rect">
                <a:avLst/>
              </a:prstGeom>
            </p:spPr>
          </p:pic>
        </p:grpSp>
        <p:grpSp>
          <p:nvGrpSpPr>
            <p:cNvPr id="17" name="object 17">
              <a:extLst>
                <a:ext uri="{FF2B5EF4-FFF2-40B4-BE49-F238E27FC236}">
                  <a16:creationId xmlns:a16="http://schemas.microsoft.com/office/drawing/2014/main" id="{511F3A70-D89F-70E3-125B-4308166C4CBD}"/>
                </a:ext>
              </a:extLst>
            </p:cNvPr>
            <p:cNvGrpSpPr/>
            <p:nvPr/>
          </p:nvGrpSpPr>
          <p:grpSpPr>
            <a:xfrm>
              <a:off x="2940865" y="569650"/>
              <a:ext cx="168910" cy="140970"/>
              <a:chOff x="2940865" y="569650"/>
              <a:chExt cx="168910" cy="140970"/>
            </a:xfrm>
          </p:grpSpPr>
          <p:pic>
            <p:nvPicPr>
              <p:cNvPr id="18" name="object 18">
                <a:extLst>
                  <a:ext uri="{FF2B5EF4-FFF2-40B4-BE49-F238E27FC236}">
                    <a16:creationId xmlns:a16="http://schemas.microsoft.com/office/drawing/2014/main" id="{624FC36D-546D-D26B-FBB1-F633E7FE2AF1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940865" y="569650"/>
                <a:ext cx="105371" cy="140436"/>
              </a:xfrm>
              <a:prstGeom prst="rect">
                <a:avLst/>
              </a:prstGeom>
            </p:spPr>
          </p:pic>
          <p:sp>
            <p:nvSpPr>
              <p:cNvPr id="19" name="object 19">
                <a:extLst>
                  <a:ext uri="{FF2B5EF4-FFF2-40B4-BE49-F238E27FC236}">
                    <a16:creationId xmlns:a16="http://schemas.microsoft.com/office/drawing/2014/main" id="{3033371B-32F2-CDB0-9495-1B80B863941E}"/>
                  </a:ext>
                </a:extLst>
              </p:cNvPr>
              <p:cNvSpPr/>
              <p:nvPr/>
            </p:nvSpPr>
            <p:spPr>
              <a:xfrm>
                <a:off x="3086277" y="569658"/>
                <a:ext cx="2349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23494" h="140970">
                    <a:moveTo>
                      <a:pt x="22961" y="0"/>
                    </a:moveTo>
                    <a:lnTo>
                      <a:pt x="0" y="0"/>
                    </a:lnTo>
                    <a:lnTo>
                      <a:pt x="0" y="140436"/>
                    </a:lnTo>
                    <a:lnTo>
                      <a:pt x="22961" y="140436"/>
                    </a:lnTo>
                    <a:lnTo>
                      <a:pt x="2296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64566BBD-1FAD-3D03-A4F3-9A69B6E75DFA}"/>
                </a:ext>
              </a:extLst>
            </p:cNvPr>
            <p:cNvSpPr/>
            <p:nvPr/>
          </p:nvSpPr>
          <p:spPr>
            <a:xfrm>
              <a:off x="3165983" y="569124"/>
              <a:ext cx="82550" cy="140970"/>
            </a:xfrm>
            <a:custGeom>
              <a:avLst/>
              <a:gdLst/>
              <a:ahLst/>
              <a:cxnLst/>
              <a:rect l="l" t="t" r="r" b="b"/>
              <a:pathLst>
                <a:path w="82550" h="140970">
                  <a:moveTo>
                    <a:pt x="82423" y="121920"/>
                  </a:moveTo>
                  <a:lnTo>
                    <a:pt x="22961" y="1219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121920"/>
                  </a:lnTo>
                  <a:lnTo>
                    <a:pt x="0" y="140970"/>
                  </a:lnTo>
                  <a:lnTo>
                    <a:pt x="82423" y="140970"/>
                  </a:lnTo>
                  <a:lnTo>
                    <a:pt x="82423" y="1219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>
              <a:extLst>
                <a:ext uri="{FF2B5EF4-FFF2-40B4-BE49-F238E27FC236}">
                  <a16:creationId xmlns:a16="http://schemas.microsoft.com/office/drawing/2014/main" id="{4243F401-5C8A-C6A1-E868-08A38FE601C5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52775" y="567634"/>
              <a:ext cx="94424" cy="144373"/>
            </a:xfrm>
            <a:prstGeom prst="rect">
              <a:avLst/>
            </a:prstGeom>
          </p:spPr>
        </p:pic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F977AE01-813B-1C00-9C40-DF93D2B7664D}"/>
                </a:ext>
              </a:extLst>
            </p:cNvPr>
            <p:cNvSpPr/>
            <p:nvPr/>
          </p:nvSpPr>
          <p:spPr>
            <a:xfrm>
              <a:off x="3592690" y="561009"/>
              <a:ext cx="17780" cy="195580"/>
            </a:xfrm>
            <a:custGeom>
              <a:avLst/>
              <a:gdLst/>
              <a:ahLst/>
              <a:cxnLst/>
              <a:rect l="l" t="t" r="r" b="b"/>
              <a:pathLst>
                <a:path w="17779" h="195579">
                  <a:moveTo>
                    <a:pt x="17297" y="0"/>
                  </a:moveTo>
                  <a:lnTo>
                    <a:pt x="0" y="0"/>
                  </a:lnTo>
                  <a:lnTo>
                    <a:pt x="0" y="195287"/>
                  </a:lnTo>
                  <a:lnTo>
                    <a:pt x="17297" y="195287"/>
                  </a:lnTo>
                  <a:lnTo>
                    <a:pt x="172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3" name="object 23">
              <a:extLst>
                <a:ext uri="{FF2B5EF4-FFF2-40B4-BE49-F238E27FC236}">
                  <a16:creationId xmlns:a16="http://schemas.microsoft.com/office/drawing/2014/main" id="{D4709934-FBE4-8FC7-5669-314E4C872D7C}"/>
                </a:ext>
              </a:extLst>
            </p:cNvPr>
            <p:cNvGrpSpPr/>
            <p:nvPr/>
          </p:nvGrpSpPr>
          <p:grpSpPr>
            <a:xfrm>
              <a:off x="3760272" y="576456"/>
              <a:ext cx="1026160" cy="135890"/>
              <a:chOff x="3760272" y="576456"/>
              <a:chExt cx="1026160" cy="135890"/>
            </a:xfrm>
          </p:grpSpPr>
          <p:sp>
            <p:nvSpPr>
              <p:cNvPr id="24" name="object 24">
                <a:extLst>
                  <a:ext uri="{FF2B5EF4-FFF2-40B4-BE49-F238E27FC236}">
                    <a16:creationId xmlns:a16="http://schemas.microsoft.com/office/drawing/2014/main" id="{E797BB63-5BC9-AFD7-38B4-EF8D5A00D6DC}"/>
                  </a:ext>
                </a:extLst>
              </p:cNvPr>
              <p:cNvSpPr/>
              <p:nvPr/>
            </p:nvSpPr>
            <p:spPr>
              <a:xfrm>
                <a:off x="3760267" y="578014"/>
                <a:ext cx="1130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13029" h="132079">
                    <a:moveTo>
                      <a:pt x="112763" y="0"/>
                    </a:moveTo>
                    <a:lnTo>
                      <a:pt x="77038" y="0"/>
                    </a:lnTo>
                    <a:lnTo>
                      <a:pt x="77038" y="49530"/>
                    </a:lnTo>
                    <a:lnTo>
                      <a:pt x="35725" y="49530"/>
                    </a:lnTo>
                    <a:lnTo>
                      <a:pt x="35725" y="0"/>
                    </a:lnTo>
                    <a:lnTo>
                      <a:pt x="0" y="0"/>
                    </a:lnTo>
                    <a:lnTo>
                      <a:pt x="0" y="49530"/>
                    </a:lnTo>
                    <a:lnTo>
                      <a:pt x="0" y="78740"/>
                    </a:lnTo>
                    <a:lnTo>
                      <a:pt x="0" y="132080"/>
                    </a:lnTo>
                    <a:lnTo>
                      <a:pt x="35725" y="132080"/>
                    </a:lnTo>
                    <a:lnTo>
                      <a:pt x="35725" y="78740"/>
                    </a:lnTo>
                    <a:lnTo>
                      <a:pt x="77038" y="78740"/>
                    </a:lnTo>
                    <a:lnTo>
                      <a:pt x="77038" y="132080"/>
                    </a:lnTo>
                    <a:lnTo>
                      <a:pt x="112763" y="132080"/>
                    </a:lnTo>
                    <a:lnTo>
                      <a:pt x="112763" y="78740"/>
                    </a:lnTo>
                    <a:lnTo>
                      <a:pt x="112763" y="49530"/>
                    </a:lnTo>
                    <a:lnTo>
                      <a:pt x="11276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5" name="object 25">
                <a:extLst>
                  <a:ext uri="{FF2B5EF4-FFF2-40B4-BE49-F238E27FC236}">
                    <a16:creationId xmlns:a16="http://schemas.microsoft.com/office/drawing/2014/main" id="{D6B6454F-A6C2-3C64-7B50-91411C070FD3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3915048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26" name="object 26">
                <a:extLst>
                  <a:ext uri="{FF2B5EF4-FFF2-40B4-BE49-F238E27FC236}">
                    <a16:creationId xmlns:a16="http://schemas.microsoft.com/office/drawing/2014/main" id="{8E351912-AD73-328B-52A2-4FCDADE2FD78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4084473" y="578515"/>
                <a:ext cx="112585" cy="133375"/>
              </a:xfrm>
              <a:prstGeom prst="rect">
                <a:avLst/>
              </a:prstGeom>
            </p:spPr>
          </p:pic>
          <p:pic>
            <p:nvPicPr>
              <p:cNvPr id="27" name="object 27">
                <a:extLst>
                  <a:ext uri="{FF2B5EF4-FFF2-40B4-BE49-F238E27FC236}">
                    <a16:creationId xmlns:a16="http://schemas.microsoft.com/office/drawing/2014/main" id="{F8729B55-C928-8336-A688-8F3E7205F227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236996" y="576629"/>
                <a:ext cx="92151" cy="135255"/>
              </a:xfrm>
              <a:prstGeom prst="rect">
                <a:avLst/>
              </a:prstGeom>
            </p:spPr>
          </p:pic>
          <p:sp>
            <p:nvSpPr>
              <p:cNvPr id="28" name="object 28">
                <a:extLst>
                  <a:ext uri="{FF2B5EF4-FFF2-40B4-BE49-F238E27FC236}">
                    <a16:creationId xmlns:a16="http://schemas.microsoft.com/office/drawing/2014/main" id="{A818966E-848D-71F1-FF46-158C9A5EB04A}"/>
                  </a:ext>
                </a:extLst>
              </p:cNvPr>
              <p:cNvSpPr/>
              <p:nvPr/>
            </p:nvSpPr>
            <p:spPr>
              <a:xfrm>
                <a:off x="4358284" y="578014"/>
                <a:ext cx="1003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00329" h="132079">
                    <a:moveTo>
                      <a:pt x="99720" y="0"/>
                    </a:moveTo>
                    <a:lnTo>
                      <a:pt x="0" y="0"/>
                    </a:lnTo>
                    <a:lnTo>
                      <a:pt x="0" y="29210"/>
                    </a:lnTo>
                    <a:lnTo>
                      <a:pt x="32131" y="29210"/>
                    </a:lnTo>
                    <a:lnTo>
                      <a:pt x="32131" y="132080"/>
                    </a:lnTo>
                    <a:lnTo>
                      <a:pt x="67678" y="132080"/>
                    </a:lnTo>
                    <a:lnTo>
                      <a:pt x="67678" y="29210"/>
                    </a:lnTo>
                    <a:lnTo>
                      <a:pt x="99720" y="29210"/>
                    </a:lnTo>
                    <a:lnTo>
                      <a:pt x="9972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9" name="object 29">
                <a:extLst>
                  <a:ext uri="{FF2B5EF4-FFF2-40B4-BE49-F238E27FC236}">
                    <a16:creationId xmlns:a16="http://schemas.microsoft.com/office/drawing/2014/main" id="{645DB1E8-495A-90CF-A6FE-D40D71518475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490389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30" name="object 30">
                <a:extLst>
                  <a:ext uri="{FF2B5EF4-FFF2-40B4-BE49-F238E27FC236}">
                    <a16:creationId xmlns:a16="http://schemas.microsoft.com/office/drawing/2014/main" id="{2775A986-36EB-77C1-6F97-93E5FBB2C4EA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660536" y="578515"/>
                <a:ext cx="125272" cy="131572"/>
              </a:xfrm>
              <a:prstGeom prst="rect">
                <a:avLst/>
              </a:prstGeom>
            </p:spPr>
          </p:pic>
        </p:grpSp>
      </p:grpSp>
      <p:sp>
        <p:nvSpPr>
          <p:cNvPr id="42" name="object 42">
            <a:extLst>
              <a:ext uri="{FF2B5EF4-FFF2-40B4-BE49-F238E27FC236}">
                <a16:creationId xmlns:a16="http://schemas.microsoft.com/office/drawing/2014/main" id="{536B3E83-98BF-7F3E-B17E-1C70CA8C8587}"/>
              </a:ext>
            </a:extLst>
          </p:cNvPr>
          <p:cNvSpPr/>
          <p:nvPr/>
        </p:nvSpPr>
        <p:spPr>
          <a:xfrm>
            <a:off x="7678334" y="0"/>
            <a:ext cx="4511040" cy="4503420"/>
          </a:xfrm>
          <a:custGeom>
            <a:avLst/>
            <a:gdLst/>
            <a:ahLst/>
            <a:cxnLst/>
            <a:rect l="l" t="t" r="r" b="b"/>
            <a:pathLst>
              <a:path w="4511040" h="4503420">
                <a:moveTo>
                  <a:pt x="4510617" y="0"/>
                </a:moveTo>
                <a:lnTo>
                  <a:pt x="3475963" y="0"/>
                </a:lnTo>
                <a:lnTo>
                  <a:pt x="617122" y="2185744"/>
                </a:lnTo>
                <a:lnTo>
                  <a:pt x="579386" y="2215504"/>
                </a:lnTo>
                <a:lnTo>
                  <a:pt x="542802" y="2246179"/>
                </a:lnTo>
                <a:lnTo>
                  <a:pt x="507373" y="2277742"/>
                </a:lnTo>
                <a:lnTo>
                  <a:pt x="473105" y="2310163"/>
                </a:lnTo>
                <a:lnTo>
                  <a:pt x="439999" y="2343414"/>
                </a:lnTo>
                <a:lnTo>
                  <a:pt x="408061" y="2377466"/>
                </a:lnTo>
                <a:lnTo>
                  <a:pt x="377294" y="2412290"/>
                </a:lnTo>
                <a:lnTo>
                  <a:pt x="347703" y="2447857"/>
                </a:lnTo>
                <a:lnTo>
                  <a:pt x="319290" y="2484138"/>
                </a:lnTo>
                <a:lnTo>
                  <a:pt x="292059" y="2521105"/>
                </a:lnTo>
                <a:lnTo>
                  <a:pt x="266016" y="2558728"/>
                </a:lnTo>
                <a:lnTo>
                  <a:pt x="241162" y="2596980"/>
                </a:lnTo>
                <a:lnTo>
                  <a:pt x="217503" y="2635831"/>
                </a:lnTo>
                <a:lnTo>
                  <a:pt x="195043" y="2675252"/>
                </a:lnTo>
                <a:lnTo>
                  <a:pt x="173784" y="2715215"/>
                </a:lnTo>
                <a:lnTo>
                  <a:pt x="153730" y="2755690"/>
                </a:lnTo>
                <a:lnTo>
                  <a:pt x="134887" y="2796649"/>
                </a:lnTo>
                <a:lnTo>
                  <a:pt x="117256" y="2838064"/>
                </a:lnTo>
                <a:lnTo>
                  <a:pt x="100844" y="2879905"/>
                </a:lnTo>
                <a:lnTo>
                  <a:pt x="85652" y="2922143"/>
                </a:lnTo>
                <a:lnTo>
                  <a:pt x="71685" y="2964750"/>
                </a:lnTo>
                <a:lnTo>
                  <a:pt x="58947" y="3007697"/>
                </a:lnTo>
                <a:lnTo>
                  <a:pt x="47442" y="3050955"/>
                </a:lnTo>
                <a:lnTo>
                  <a:pt x="37173" y="3094495"/>
                </a:lnTo>
                <a:lnTo>
                  <a:pt x="28145" y="3138288"/>
                </a:lnTo>
                <a:lnTo>
                  <a:pt x="20361" y="3182306"/>
                </a:lnTo>
                <a:lnTo>
                  <a:pt x="13825" y="3226521"/>
                </a:lnTo>
                <a:lnTo>
                  <a:pt x="8541" y="3270902"/>
                </a:lnTo>
                <a:lnTo>
                  <a:pt x="4512" y="3315421"/>
                </a:lnTo>
                <a:lnTo>
                  <a:pt x="1743" y="3360050"/>
                </a:lnTo>
                <a:lnTo>
                  <a:pt x="238" y="3404759"/>
                </a:lnTo>
                <a:lnTo>
                  <a:pt x="0" y="3449520"/>
                </a:lnTo>
                <a:lnTo>
                  <a:pt x="1032" y="3494304"/>
                </a:lnTo>
                <a:lnTo>
                  <a:pt x="3340" y="3539082"/>
                </a:lnTo>
                <a:lnTo>
                  <a:pt x="6927" y="3583826"/>
                </a:lnTo>
                <a:lnTo>
                  <a:pt x="11706" y="3627677"/>
                </a:lnTo>
                <a:lnTo>
                  <a:pt x="17952" y="3673094"/>
                </a:lnTo>
                <a:lnTo>
                  <a:pt x="25398" y="3717560"/>
                </a:lnTo>
                <a:lnTo>
                  <a:pt x="34138" y="3761877"/>
                </a:lnTo>
                <a:lnTo>
                  <a:pt x="44177" y="3806016"/>
                </a:lnTo>
                <a:lnTo>
                  <a:pt x="55517" y="3849946"/>
                </a:lnTo>
                <a:lnTo>
                  <a:pt x="68162" y="3893641"/>
                </a:lnTo>
                <a:lnTo>
                  <a:pt x="82118" y="3937070"/>
                </a:lnTo>
                <a:lnTo>
                  <a:pt x="97387" y="3980205"/>
                </a:lnTo>
                <a:lnTo>
                  <a:pt x="113972" y="4023018"/>
                </a:lnTo>
                <a:lnTo>
                  <a:pt x="131880" y="4065479"/>
                </a:lnTo>
                <a:lnTo>
                  <a:pt x="151111" y="4107560"/>
                </a:lnTo>
                <a:lnTo>
                  <a:pt x="171672" y="4149231"/>
                </a:lnTo>
                <a:lnTo>
                  <a:pt x="193565" y="4190465"/>
                </a:lnTo>
                <a:lnTo>
                  <a:pt x="216795" y="4231232"/>
                </a:lnTo>
                <a:lnTo>
                  <a:pt x="241365" y="4271503"/>
                </a:lnTo>
                <a:lnTo>
                  <a:pt x="267279" y="4311250"/>
                </a:lnTo>
                <a:lnTo>
                  <a:pt x="294542" y="4350443"/>
                </a:lnTo>
                <a:lnTo>
                  <a:pt x="323155" y="4389055"/>
                </a:lnTo>
                <a:lnTo>
                  <a:pt x="370228" y="4447524"/>
                </a:lnTo>
                <a:lnTo>
                  <a:pt x="419510" y="4503164"/>
                </a:lnTo>
                <a:lnTo>
                  <a:pt x="1172328" y="3927588"/>
                </a:lnTo>
                <a:lnTo>
                  <a:pt x="1211616" y="3898488"/>
                </a:lnTo>
                <a:lnTo>
                  <a:pt x="1251506" y="3870789"/>
                </a:lnTo>
                <a:lnTo>
                  <a:pt x="1291966" y="3844485"/>
                </a:lnTo>
                <a:lnTo>
                  <a:pt x="1332968" y="3819572"/>
                </a:lnTo>
                <a:lnTo>
                  <a:pt x="1374480" y="3796047"/>
                </a:lnTo>
                <a:lnTo>
                  <a:pt x="1416472" y="3773905"/>
                </a:lnTo>
                <a:lnTo>
                  <a:pt x="1458914" y="3753143"/>
                </a:lnTo>
                <a:lnTo>
                  <a:pt x="1501776" y="3733756"/>
                </a:lnTo>
                <a:lnTo>
                  <a:pt x="1545027" y="3715739"/>
                </a:lnTo>
                <a:lnTo>
                  <a:pt x="1588636" y="3699090"/>
                </a:lnTo>
                <a:lnTo>
                  <a:pt x="1632575" y="3683804"/>
                </a:lnTo>
                <a:lnTo>
                  <a:pt x="1676812" y="3669877"/>
                </a:lnTo>
                <a:lnTo>
                  <a:pt x="1721316" y="3657305"/>
                </a:lnTo>
                <a:lnTo>
                  <a:pt x="1766059" y="3646083"/>
                </a:lnTo>
                <a:lnTo>
                  <a:pt x="1811008" y="3636209"/>
                </a:lnTo>
                <a:lnTo>
                  <a:pt x="1856135" y="3627677"/>
                </a:lnTo>
                <a:lnTo>
                  <a:pt x="1901409" y="3620483"/>
                </a:lnTo>
                <a:lnTo>
                  <a:pt x="1946798" y="3614624"/>
                </a:lnTo>
                <a:lnTo>
                  <a:pt x="1992274" y="3610096"/>
                </a:lnTo>
                <a:lnTo>
                  <a:pt x="2037806" y="3606894"/>
                </a:lnTo>
                <a:lnTo>
                  <a:pt x="2083363" y="3605014"/>
                </a:lnTo>
                <a:lnTo>
                  <a:pt x="2128915" y="3604453"/>
                </a:lnTo>
                <a:lnTo>
                  <a:pt x="3937172" y="3604453"/>
                </a:lnTo>
                <a:lnTo>
                  <a:pt x="4510617" y="3166020"/>
                </a:lnTo>
                <a:lnTo>
                  <a:pt x="4510617" y="0"/>
                </a:lnTo>
                <a:close/>
              </a:path>
              <a:path w="4511040" h="4503420">
                <a:moveTo>
                  <a:pt x="3937172" y="3604453"/>
                </a:moveTo>
                <a:lnTo>
                  <a:pt x="2128915" y="3604453"/>
                </a:lnTo>
                <a:lnTo>
                  <a:pt x="2174431" y="3605206"/>
                </a:lnTo>
                <a:lnTo>
                  <a:pt x="2219883" y="3607269"/>
                </a:lnTo>
                <a:lnTo>
                  <a:pt x="2265238" y="3610638"/>
                </a:lnTo>
                <a:lnTo>
                  <a:pt x="2310467" y="3615310"/>
                </a:lnTo>
                <a:lnTo>
                  <a:pt x="2355540" y="3621279"/>
                </a:lnTo>
                <a:lnTo>
                  <a:pt x="2400425" y="3628542"/>
                </a:lnTo>
                <a:lnTo>
                  <a:pt x="2445094" y="3637095"/>
                </a:lnTo>
                <a:lnTo>
                  <a:pt x="2489515" y="3646933"/>
                </a:lnTo>
                <a:lnTo>
                  <a:pt x="2533658" y="3658054"/>
                </a:lnTo>
                <a:lnTo>
                  <a:pt x="2577494" y="3670452"/>
                </a:lnTo>
                <a:lnTo>
                  <a:pt x="2620990" y="3684123"/>
                </a:lnTo>
                <a:lnTo>
                  <a:pt x="2664186" y="3699090"/>
                </a:lnTo>
                <a:lnTo>
                  <a:pt x="2706847" y="3715271"/>
                </a:lnTo>
                <a:lnTo>
                  <a:pt x="2749147" y="3732739"/>
                </a:lnTo>
                <a:lnTo>
                  <a:pt x="2790986" y="3751464"/>
                </a:lnTo>
                <a:lnTo>
                  <a:pt x="2832336" y="3771443"/>
                </a:lnTo>
                <a:lnTo>
                  <a:pt x="2873165" y="3792670"/>
                </a:lnTo>
                <a:lnTo>
                  <a:pt x="2913444" y="3815143"/>
                </a:lnTo>
                <a:lnTo>
                  <a:pt x="2953141" y="3838857"/>
                </a:lnTo>
                <a:lnTo>
                  <a:pt x="2992228" y="3863808"/>
                </a:lnTo>
                <a:lnTo>
                  <a:pt x="3030672" y="3889991"/>
                </a:lnTo>
                <a:lnTo>
                  <a:pt x="3068445" y="3917404"/>
                </a:lnTo>
                <a:lnTo>
                  <a:pt x="3105515" y="3946041"/>
                </a:lnTo>
                <a:lnTo>
                  <a:pt x="3141853" y="3975899"/>
                </a:lnTo>
                <a:lnTo>
                  <a:pt x="3177428" y="4006974"/>
                </a:lnTo>
                <a:lnTo>
                  <a:pt x="3212209" y="4039261"/>
                </a:lnTo>
                <a:lnTo>
                  <a:pt x="3246167" y="4072757"/>
                </a:lnTo>
                <a:lnTo>
                  <a:pt x="3279368" y="4107560"/>
                </a:lnTo>
                <a:lnTo>
                  <a:pt x="3279138" y="4107560"/>
                </a:lnTo>
                <a:lnTo>
                  <a:pt x="3937172" y="3604453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>
            <a:extLst>
              <a:ext uri="{FF2B5EF4-FFF2-40B4-BE49-F238E27FC236}">
                <a16:creationId xmlns:a16="http://schemas.microsoft.com/office/drawing/2014/main" id="{DFA583D3-11A3-4C7F-B103-5081C271C279}"/>
              </a:ext>
            </a:extLst>
          </p:cNvPr>
          <p:cNvSpPr/>
          <p:nvPr/>
        </p:nvSpPr>
        <p:spPr>
          <a:xfrm>
            <a:off x="5017851" y="4107454"/>
            <a:ext cx="6359525" cy="2750820"/>
          </a:xfrm>
          <a:custGeom>
            <a:avLst/>
            <a:gdLst/>
            <a:ahLst/>
            <a:cxnLst/>
            <a:rect l="l" t="t" r="r" b="b"/>
            <a:pathLst>
              <a:path w="6359525" h="2750820">
                <a:moveTo>
                  <a:pt x="5939755" y="0"/>
                </a:moveTo>
                <a:lnTo>
                  <a:pt x="5186924" y="575576"/>
                </a:lnTo>
                <a:lnTo>
                  <a:pt x="5147637" y="604675"/>
                </a:lnTo>
                <a:lnTo>
                  <a:pt x="5107748" y="632375"/>
                </a:lnTo>
                <a:lnTo>
                  <a:pt x="5067289" y="658679"/>
                </a:lnTo>
                <a:lnTo>
                  <a:pt x="5026288" y="683591"/>
                </a:lnTo>
                <a:lnTo>
                  <a:pt x="4984776" y="707116"/>
                </a:lnTo>
                <a:lnTo>
                  <a:pt x="4942785" y="729258"/>
                </a:lnTo>
                <a:lnTo>
                  <a:pt x="4900343" y="750020"/>
                </a:lnTo>
                <a:lnTo>
                  <a:pt x="4857482" y="769407"/>
                </a:lnTo>
                <a:lnTo>
                  <a:pt x="4814232" y="787423"/>
                </a:lnTo>
                <a:lnTo>
                  <a:pt x="4770622" y="804072"/>
                </a:lnTo>
                <a:lnTo>
                  <a:pt x="4726684" y="819358"/>
                </a:lnTo>
                <a:lnTo>
                  <a:pt x="4682448" y="833285"/>
                </a:lnTo>
                <a:lnTo>
                  <a:pt x="4637944" y="845857"/>
                </a:lnTo>
                <a:lnTo>
                  <a:pt x="4593202" y="857078"/>
                </a:lnTo>
                <a:lnTo>
                  <a:pt x="4548253" y="866953"/>
                </a:lnTo>
                <a:lnTo>
                  <a:pt x="4503126" y="875484"/>
                </a:lnTo>
                <a:lnTo>
                  <a:pt x="4457853" y="882678"/>
                </a:lnTo>
                <a:lnTo>
                  <a:pt x="4412464" y="888536"/>
                </a:lnTo>
                <a:lnTo>
                  <a:pt x="4366988" y="893064"/>
                </a:lnTo>
                <a:lnTo>
                  <a:pt x="4321457" y="896266"/>
                </a:lnTo>
                <a:lnTo>
                  <a:pt x="4275900" y="898145"/>
                </a:lnTo>
                <a:lnTo>
                  <a:pt x="4230348" y="898706"/>
                </a:lnTo>
                <a:lnTo>
                  <a:pt x="4184832" y="897953"/>
                </a:lnTo>
                <a:lnTo>
                  <a:pt x="4139381" y="895890"/>
                </a:lnTo>
                <a:lnTo>
                  <a:pt x="4094026" y="892521"/>
                </a:lnTo>
                <a:lnTo>
                  <a:pt x="4048797" y="887849"/>
                </a:lnTo>
                <a:lnTo>
                  <a:pt x="4003724" y="881880"/>
                </a:lnTo>
                <a:lnTo>
                  <a:pt x="3958839" y="874617"/>
                </a:lnTo>
                <a:lnTo>
                  <a:pt x="3914170" y="866064"/>
                </a:lnTo>
                <a:lnTo>
                  <a:pt x="3869749" y="856225"/>
                </a:lnTo>
                <a:lnTo>
                  <a:pt x="3825606" y="845104"/>
                </a:lnTo>
                <a:lnTo>
                  <a:pt x="3781771" y="832706"/>
                </a:lnTo>
                <a:lnTo>
                  <a:pt x="3738275" y="819035"/>
                </a:lnTo>
                <a:lnTo>
                  <a:pt x="3695147" y="804094"/>
                </a:lnTo>
                <a:lnTo>
                  <a:pt x="3652418" y="787887"/>
                </a:lnTo>
                <a:lnTo>
                  <a:pt x="3610118" y="770419"/>
                </a:lnTo>
                <a:lnTo>
                  <a:pt x="3568279" y="751694"/>
                </a:lnTo>
                <a:lnTo>
                  <a:pt x="3526929" y="731716"/>
                </a:lnTo>
                <a:lnTo>
                  <a:pt x="3486100" y="710488"/>
                </a:lnTo>
                <a:lnTo>
                  <a:pt x="3445821" y="688016"/>
                </a:lnTo>
                <a:lnTo>
                  <a:pt x="3406124" y="664302"/>
                </a:lnTo>
                <a:lnTo>
                  <a:pt x="3367038" y="639352"/>
                </a:lnTo>
                <a:lnTo>
                  <a:pt x="3328593" y="613168"/>
                </a:lnTo>
                <a:lnTo>
                  <a:pt x="3290820" y="585756"/>
                </a:lnTo>
                <a:lnTo>
                  <a:pt x="3253750" y="557119"/>
                </a:lnTo>
                <a:lnTo>
                  <a:pt x="3217412" y="527262"/>
                </a:lnTo>
                <a:lnTo>
                  <a:pt x="3181838" y="496188"/>
                </a:lnTo>
                <a:lnTo>
                  <a:pt x="3147056" y="463901"/>
                </a:lnTo>
                <a:lnTo>
                  <a:pt x="3113098" y="430406"/>
                </a:lnTo>
                <a:lnTo>
                  <a:pt x="3079994" y="395706"/>
                </a:lnTo>
                <a:lnTo>
                  <a:pt x="0" y="2750545"/>
                </a:lnTo>
                <a:lnTo>
                  <a:pt x="5175625" y="2750545"/>
                </a:lnTo>
                <a:lnTo>
                  <a:pt x="5742130" y="2317419"/>
                </a:lnTo>
                <a:lnTo>
                  <a:pt x="5779867" y="2287660"/>
                </a:lnTo>
                <a:lnTo>
                  <a:pt x="5816451" y="2256984"/>
                </a:lnTo>
                <a:lnTo>
                  <a:pt x="5851879" y="2225421"/>
                </a:lnTo>
                <a:lnTo>
                  <a:pt x="5886148" y="2193000"/>
                </a:lnTo>
                <a:lnTo>
                  <a:pt x="5919254" y="2159749"/>
                </a:lnTo>
                <a:lnTo>
                  <a:pt x="5951192" y="2125698"/>
                </a:lnTo>
                <a:lnTo>
                  <a:pt x="5981959" y="2090874"/>
                </a:lnTo>
                <a:lnTo>
                  <a:pt x="6011551" y="2055307"/>
                </a:lnTo>
                <a:lnTo>
                  <a:pt x="6039964" y="2019026"/>
                </a:lnTo>
                <a:lnTo>
                  <a:pt x="6067194" y="1982059"/>
                </a:lnTo>
                <a:lnTo>
                  <a:pt x="6093238" y="1944435"/>
                </a:lnTo>
                <a:lnTo>
                  <a:pt x="6118092" y="1906183"/>
                </a:lnTo>
                <a:lnTo>
                  <a:pt x="6141751" y="1867333"/>
                </a:lnTo>
                <a:lnTo>
                  <a:pt x="6164212" y="1827911"/>
                </a:lnTo>
                <a:lnTo>
                  <a:pt x="6185471" y="1787949"/>
                </a:lnTo>
                <a:lnTo>
                  <a:pt x="6205525" y="1747473"/>
                </a:lnTo>
                <a:lnTo>
                  <a:pt x="6224369" y="1706514"/>
                </a:lnTo>
                <a:lnTo>
                  <a:pt x="6241999" y="1665099"/>
                </a:lnTo>
                <a:lnTo>
                  <a:pt x="6258412" y="1623258"/>
                </a:lnTo>
                <a:lnTo>
                  <a:pt x="6273604" y="1581020"/>
                </a:lnTo>
                <a:lnTo>
                  <a:pt x="6287571" y="1538413"/>
                </a:lnTo>
                <a:lnTo>
                  <a:pt x="6300309" y="1495466"/>
                </a:lnTo>
                <a:lnTo>
                  <a:pt x="6311815" y="1452208"/>
                </a:lnTo>
                <a:lnTo>
                  <a:pt x="6322083" y="1408668"/>
                </a:lnTo>
                <a:lnTo>
                  <a:pt x="6331112" y="1364874"/>
                </a:lnTo>
                <a:lnTo>
                  <a:pt x="6338896" y="1320856"/>
                </a:lnTo>
                <a:lnTo>
                  <a:pt x="6345433" y="1276642"/>
                </a:lnTo>
                <a:lnTo>
                  <a:pt x="6350717" y="1232260"/>
                </a:lnTo>
                <a:lnTo>
                  <a:pt x="6354746" y="1187741"/>
                </a:lnTo>
                <a:lnTo>
                  <a:pt x="6357515" y="1143112"/>
                </a:lnTo>
                <a:lnTo>
                  <a:pt x="6359020" y="1098402"/>
                </a:lnTo>
                <a:lnTo>
                  <a:pt x="6359259" y="1053641"/>
                </a:lnTo>
                <a:lnTo>
                  <a:pt x="6358226" y="1008857"/>
                </a:lnTo>
                <a:lnTo>
                  <a:pt x="6355918" y="964078"/>
                </a:lnTo>
                <a:lnTo>
                  <a:pt x="6352331" y="919335"/>
                </a:lnTo>
                <a:lnTo>
                  <a:pt x="6347462" y="874654"/>
                </a:lnTo>
                <a:lnTo>
                  <a:pt x="6341306" y="830066"/>
                </a:lnTo>
                <a:lnTo>
                  <a:pt x="6333860" y="785599"/>
                </a:lnTo>
                <a:lnTo>
                  <a:pt x="6325120" y="741282"/>
                </a:lnTo>
                <a:lnTo>
                  <a:pt x="6315082" y="697143"/>
                </a:lnTo>
                <a:lnTo>
                  <a:pt x="6303741" y="653212"/>
                </a:lnTo>
                <a:lnTo>
                  <a:pt x="6291095" y="609517"/>
                </a:lnTo>
                <a:lnTo>
                  <a:pt x="6277140" y="566087"/>
                </a:lnTo>
                <a:lnTo>
                  <a:pt x="6261871" y="522952"/>
                </a:lnTo>
                <a:lnTo>
                  <a:pt x="6245285" y="480139"/>
                </a:lnTo>
                <a:lnTo>
                  <a:pt x="6227377" y="437677"/>
                </a:lnTo>
                <a:lnTo>
                  <a:pt x="6208145" y="395596"/>
                </a:lnTo>
                <a:lnTo>
                  <a:pt x="6187584" y="353924"/>
                </a:lnTo>
                <a:lnTo>
                  <a:pt x="6165690" y="312689"/>
                </a:lnTo>
                <a:lnTo>
                  <a:pt x="6142460" y="271922"/>
                </a:lnTo>
                <a:lnTo>
                  <a:pt x="6117889" y="231650"/>
                </a:lnTo>
                <a:lnTo>
                  <a:pt x="6091975" y="191903"/>
                </a:lnTo>
                <a:lnTo>
                  <a:pt x="6064712" y="152709"/>
                </a:lnTo>
                <a:lnTo>
                  <a:pt x="6036097" y="114096"/>
                </a:lnTo>
                <a:lnTo>
                  <a:pt x="5989026" y="55638"/>
                </a:lnTo>
                <a:lnTo>
                  <a:pt x="5964644" y="27485"/>
                </a:lnTo>
                <a:lnTo>
                  <a:pt x="5939755" y="0"/>
                </a:lnTo>
                <a:close/>
              </a:path>
            </a:pathLst>
          </a:custGeom>
          <a:solidFill>
            <a:srgbClr val="82ED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>
            <a:extLst>
              <a:ext uri="{FF2B5EF4-FFF2-40B4-BE49-F238E27FC236}">
                <a16:creationId xmlns:a16="http://schemas.microsoft.com/office/drawing/2014/main" id="{6DF7722F-09F4-6319-573C-0F64647B7BB4}"/>
              </a:ext>
            </a:extLst>
          </p:cNvPr>
          <p:cNvSpPr/>
          <p:nvPr/>
        </p:nvSpPr>
        <p:spPr>
          <a:xfrm>
            <a:off x="8097842" y="3604456"/>
            <a:ext cx="2860040" cy="1402080"/>
          </a:xfrm>
          <a:custGeom>
            <a:avLst/>
            <a:gdLst/>
            <a:ahLst/>
            <a:cxnLst/>
            <a:rect l="l" t="t" r="r" b="b"/>
            <a:pathLst>
              <a:path w="2860040" h="1402079">
                <a:moveTo>
                  <a:pt x="1709404" y="0"/>
                </a:moveTo>
                <a:lnTo>
                  <a:pt x="1663852" y="561"/>
                </a:lnTo>
                <a:lnTo>
                  <a:pt x="1618295" y="2440"/>
                </a:lnTo>
                <a:lnTo>
                  <a:pt x="1572763" y="5642"/>
                </a:lnTo>
                <a:lnTo>
                  <a:pt x="1527287" y="10170"/>
                </a:lnTo>
                <a:lnTo>
                  <a:pt x="1481898" y="16028"/>
                </a:lnTo>
                <a:lnTo>
                  <a:pt x="1436624" y="23221"/>
                </a:lnTo>
                <a:lnTo>
                  <a:pt x="1391498" y="31753"/>
                </a:lnTo>
                <a:lnTo>
                  <a:pt x="1346548" y="41628"/>
                </a:lnTo>
                <a:lnTo>
                  <a:pt x="1301805" y="52849"/>
                </a:lnTo>
                <a:lnTo>
                  <a:pt x="1257301" y="65421"/>
                </a:lnTo>
                <a:lnTo>
                  <a:pt x="1213064" y="79348"/>
                </a:lnTo>
                <a:lnTo>
                  <a:pt x="1169126" y="94634"/>
                </a:lnTo>
                <a:lnTo>
                  <a:pt x="1125516" y="111283"/>
                </a:lnTo>
                <a:lnTo>
                  <a:pt x="1082265" y="129299"/>
                </a:lnTo>
                <a:lnTo>
                  <a:pt x="1039403" y="148686"/>
                </a:lnTo>
                <a:lnTo>
                  <a:pt x="996961" y="169448"/>
                </a:lnTo>
                <a:lnTo>
                  <a:pt x="954969" y="191590"/>
                </a:lnTo>
                <a:lnTo>
                  <a:pt x="913457" y="215115"/>
                </a:lnTo>
                <a:lnTo>
                  <a:pt x="872455" y="240027"/>
                </a:lnTo>
                <a:lnTo>
                  <a:pt x="831995" y="266331"/>
                </a:lnTo>
                <a:lnTo>
                  <a:pt x="792105" y="294031"/>
                </a:lnTo>
                <a:lnTo>
                  <a:pt x="752817" y="323130"/>
                </a:lnTo>
                <a:lnTo>
                  <a:pt x="0" y="898706"/>
                </a:lnTo>
                <a:lnTo>
                  <a:pt x="33103" y="933406"/>
                </a:lnTo>
                <a:lnTo>
                  <a:pt x="67061" y="966901"/>
                </a:lnTo>
                <a:lnTo>
                  <a:pt x="101843" y="999188"/>
                </a:lnTo>
                <a:lnTo>
                  <a:pt x="137418" y="1030262"/>
                </a:lnTo>
                <a:lnTo>
                  <a:pt x="173755" y="1060120"/>
                </a:lnTo>
                <a:lnTo>
                  <a:pt x="210826" y="1088756"/>
                </a:lnTo>
                <a:lnTo>
                  <a:pt x="248598" y="1116169"/>
                </a:lnTo>
                <a:lnTo>
                  <a:pt x="287043" y="1142352"/>
                </a:lnTo>
                <a:lnTo>
                  <a:pt x="326129" y="1167302"/>
                </a:lnTo>
                <a:lnTo>
                  <a:pt x="365827" y="1191016"/>
                </a:lnTo>
                <a:lnTo>
                  <a:pt x="406105" y="1213489"/>
                </a:lnTo>
                <a:lnTo>
                  <a:pt x="446935" y="1234716"/>
                </a:lnTo>
                <a:lnTo>
                  <a:pt x="488284" y="1254694"/>
                </a:lnTo>
                <a:lnTo>
                  <a:pt x="530124" y="1273419"/>
                </a:lnTo>
                <a:lnTo>
                  <a:pt x="572423" y="1290887"/>
                </a:lnTo>
                <a:lnTo>
                  <a:pt x="615152" y="1307094"/>
                </a:lnTo>
                <a:lnTo>
                  <a:pt x="658280" y="1322035"/>
                </a:lnTo>
                <a:lnTo>
                  <a:pt x="701777" y="1335707"/>
                </a:lnTo>
                <a:lnTo>
                  <a:pt x="745612" y="1348105"/>
                </a:lnTo>
                <a:lnTo>
                  <a:pt x="789755" y="1359225"/>
                </a:lnTo>
                <a:lnTo>
                  <a:pt x="834177" y="1369064"/>
                </a:lnTo>
                <a:lnTo>
                  <a:pt x="878845" y="1377617"/>
                </a:lnTo>
                <a:lnTo>
                  <a:pt x="923731" y="1384880"/>
                </a:lnTo>
                <a:lnTo>
                  <a:pt x="968803" y="1390850"/>
                </a:lnTo>
                <a:lnTo>
                  <a:pt x="1014033" y="1395521"/>
                </a:lnTo>
                <a:lnTo>
                  <a:pt x="1059388" y="1398890"/>
                </a:lnTo>
                <a:lnTo>
                  <a:pt x="1104839" y="1400954"/>
                </a:lnTo>
                <a:lnTo>
                  <a:pt x="1150356" y="1401707"/>
                </a:lnTo>
                <a:lnTo>
                  <a:pt x="1195908" y="1401146"/>
                </a:lnTo>
                <a:lnTo>
                  <a:pt x="1241465" y="1399266"/>
                </a:lnTo>
                <a:lnTo>
                  <a:pt x="1286996" y="1396065"/>
                </a:lnTo>
                <a:lnTo>
                  <a:pt x="1332472" y="1391537"/>
                </a:lnTo>
                <a:lnTo>
                  <a:pt x="1377862" y="1385678"/>
                </a:lnTo>
                <a:lnTo>
                  <a:pt x="1423135" y="1378485"/>
                </a:lnTo>
                <a:lnTo>
                  <a:pt x="1468262" y="1369953"/>
                </a:lnTo>
                <a:lnTo>
                  <a:pt x="1513212" y="1360079"/>
                </a:lnTo>
                <a:lnTo>
                  <a:pt x="1557954" y="1348857"/>
                </a:lnTo>
                <a:lnTo>
                  <a:pt x="1602459" y="1336285"/>
                </a:lnTo>
                <a:lnTo>
                  <a:pt x="1646696" y="1322358"/>
                </a:lnTo>
                <a:lnTo>
                  <a:pt x="1690634" y="1307073"/>
                </a:lnTo>
                <a:lnTo>
                  <a:pt x="1734244" y="1290424"/>
                </a:lnTo>
                <a:lnTo>
                  <a:pt x="1777495" y="1272408"/>
                </a:lnTo>
                <a:lnTo>
                  <a:pt x="1820357" y="1253021"/>
                </a:lnTo>
                <a:lnTo>
                  <a:pt x="1862799" y="1232258"/>
                </a:lnTo>
                <a:lnTo>
                  <a:pt x="1904791" y="1210117"/>
                </a:lnTo>
                <a:lnTo>
                  <a:pt x="1946303" y="1186592"/>
                </a:lnTo>
                <a:lnTo>
                  <a:pt x="1987304" y="1161679"/>
                </a:lnTo>
                <a:lnTo>
                  <a:pt x="2027765" y="1135375"/>
                </a:lnTo>
                <a:lnTo>
                  <a:pt x="2067654" y="1107676"/>
                </a:lnTo>
                <a:lnTo>
                  <a:pt x="2106942" y="1078577"/>
                </a:lnTo>
                <a:lnTo>
                  <a:pt x="2859760" y="503000"/>
                </a:lnTo>
                <a:lnTo>
                  <a:pt x="2826656" y="468300"/>
                </a:lnTo>
                <a:lnTo>
                  <a:pt x="2792698" y="434805"/>
                </a:lnTo>
                <a:lnTo>
                  <a:pt x="2757917" y="402518"/>
                </a:lnTo>
                <a:lnTo>
                  <a:pt x="2722342" y="371444"/>
                </a:lnTo>
                <a:lnTo>
                  <a:pt x="2686004" y="341587"/>
                </a:lnTo>
                <a:lnTo>
                  <a:pt x="2648934" y="312950"/>
                </a:lnTo>
                <a:lnTo>
                  <a:pt x="2611161" y="285538"/>
                </a:lnTo>
                <a:lnTo>
                  <a:pt x="2572717" y="259354"/>
                </a:lnTo>
                <a:lnTo>
                  <a:pt x="2533631" y="234404"/>
                </a:lnTo>
                <a:lnTo>
                  <a:pt x="2493933" y="210690"/>
                </a:lnTo>
                <a:lnTo>
                  <a:pt x="2453654" y="188218"/>
                </a:lnTo>
                <a:lnTo>
                  <a:pt x="2412825" y="166990"/>
                </a:lnTo>
                <a:lnTo>
                  <a:pt x="2371475" y="147012"/>
                </a:lnTo>
                <a:lnTo>
                  <a:pt x="2329636" y="128287"/>
                </a:lnTo>
                <a:lnTo>
                  <a:pt x="2287336" y="110819"/>
                </a:lnTo>
                <a:lnTo>
                  <a:pt x="2244607" y="94612"/>
                </a:lnTo>
                <a:lnTo>
                  <a:pt x="2201479" y="79671"/>
                </a:lnTo>
                <a:lnTo>
                  <a:pt x="2157983" y="66000"/>
                </a:lnTo>
                <a:lnTo>
                  <a:pt x="2114147" y="53602"/>
                </a:lnTo>
                <a:lnTo>
                  <a:pt x="2070004" y="42481"/>
                </a:lnTo>
                <a:lnTo>
                  <a:pt x="2025583" y="32642"/>
                </a:lnTo>
                <a:lnTo>
                  <a:pt x="1980914" y="24089"/>
                </a:lnTo>
                <a:lnTo>
                  <a:pt x="1936029" y="16826"/>
                </a:lnTo>
                <a:lnTo>
                  <a:pt x="1890956" y="10857"/>
                </a:lnTo>
                <a:lnTo>
                  <a:pt x="1845727" y="6185"/>
                </a:lnTo>
                <a:lnTo>
                  <a:pt x="1800372" y="2816"/>
                </a:lnTo>
                <a:lnTo>
                  <a:pt x="1754920" y="753"/>
                </a:lnTo>
                <a:lnTo>
                  <a:pt x="1709404" y="0"/>
                </a:lnTo>
                <a:close/>
              </a:path>
            </a:pathLst>
          </a:custGeom>
          <a:solidFill>
            <a:srgbClr val="2DC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3A7E2C56-3AA7-6C0D-91CE-86E940A305FF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00" dirty="0"/>
              <a:t>#AMCP2025</a:t>
            </a:r>
            <a:r>
              <a:rPr spc="235" dirty="0"/>
              <a:t> </a:t>
            </a:r>
            <a:r>
              <a:rPr dirty="0"/>
              <a:t>|</a:t>
            </a:r>
            <a:r>
              <a:rPr spc="245" dirty="0"/>
              <a:t> </a:t>
            </a:r>
            <a:r>
              <a:rPr spc="95" dirty="0"/>
              <a:t>AMCPANNUAL.ORG 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F09069F-7964-63B2-3857-F4077794817B}"/>
              </a:ext>
            </a:extLst>
          </p:cNvPr>
          <p:cNvGrpSpPr/>
          <p:nvPr/>
        </p:nvGrpSpPr>
        <p:grpSpPr>
          <a:xfrm>
            <a:off x="1387852" y="567634"/>
            <a:ext cx="3396849" cy="195580"/>
            <a:chOff x="1389583" y="561009"/>
            <a:chExt cx="3396849" cy="195580"/>
          </a:xfrm>
        </p:grpSpPr>
        <p:grpSp>
          <p:nvGrpSpPr>
            <p:cNvPr id="51" name="object 4">
              <a:extLst>
                <a:ext uri="{FF2B5EF4-FFF2-40B4-BE49-F238E27FC236}">
                  <a16:creationId xmlns:a16="http://schemas.microsoft.com/office/drawing/2014/main" id="{A121B1B1-01D2-916E-BEFC-C30A1142E82B}"/>
                </a:ext>
              </a:extLst>
            </p:cNvPr>
            <p:cNvGrpSpPr/>
            <p:nvPr/>
          </p:nvGrpSpPr>
          <p:grpSpPr>
            <a:xfrm>
              <a:off x="1389583" y="567643"/>
              <a:ext cx="596265" cy="144780"/>
              <a:chOff x="1389583" y="567643"/>
              <a:chExt cx="596265" cy="144780"/>
            </a:xfrm>
          </p:grpSpPr>
          <p:pic>
            <p:nvPicPr>
              <p:cNvPr id="74" name="object 5">
                <a:extLst>
                  <a:ext uri="{FF2B5EF4-FFF2-40B4-BE49-F238E27FC236}">
                    <a16:creationId xmlns:a16="http://schemas.microsoft.com/office/drawing/2014/main" id="{0B8BA2E9-777B-5E96-9786-C7270CF0A21D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389583" y="569650"/>
                <a:ext cx="144564" cy="140436"/>
              </a:xfrm>
              <a:prstGeom prst="rect">
                <a:avLst/>
              </a:prstGeom>
            </p:spPr>
          </p:pic>
          <p:pic>
            <p:nvPicPr>
              <p:cNvPr id="75" name="object 6">
                <a:extLst>
                  <a:ext uri="{FF2B5EF4-FFF2-40B4-BE49-F238E27FC236}">
                    <a16:creationId xmlns:a16="http://schemas.microsoft.com/office/drawing/2014/main" id="{78F83F21-7ADA-838C-599D-5FCEFAEEF24A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72257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76" name="object 7">
                <a:extLst>
                  <a:ext uri="{FF2B5EF4-FFF2-40B4-BE49-F238E27FC236}">
                    <a16:creationId xmlns:a16="http://schemas.microsoft.com/office/drawing/2014/main" id="{6157C1E5-FDE7-0239-A1EB-163A8591788B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40527" y="569650"/>
                <a:ext cx="105371" cy="140436"/>
              </a:xfrm>
              <a:prstGeom prst="rect">
                <a:avLst/>
              </a:prstGeom>
            </p:spPr>
          </p:pic>
          <p:pic>
            <p:nvPicPr>
              <p:cNvPr id="77" name="object 8">
                <a:extLst>
                  <a:ext uri="{FF2B5EF4-FFF2-40B4-BE49-F238E27FC236}">
                    <a16:creationId xmlns:a16="http://schemas.microsoft.com/office/drawing/2014/main" id="{02C5F17A-5C95-3465-0DA2-5DE4A9631BC5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79027" y="567643"/>
                <a:ext cx="106629" cy="144360"/>
              </a:xfrm>
              <a:prstGeom prst="rect">
                <a:avLst/>
              </a:prstGeom>
            </p:spPr>
          </p:pic>
        </p:grpSp>
        <p:sp>
          <p:nvSpPr>
            <p:cNvPr id="52" name="object 9">
              <a:extLst>
                <a:ext uri="{FF2B5EF4-FFF2-40B4-BE49-F238E27FC236}">
                  <a16:creationId xmlns:a16="http://schemas.microsoft.com/office/drawing/2014/main" id="{7231C10B-1E81-CCAB-90BD-FEE454A6F893}"/>
                </a:ext>
              </a:extLst>
            </p:cNvPr>
            <p:cNvSpPr/>
            <p:nvPr/>
          </p:nvSpPr>
          <p:spPr>
            <a:xfrm>
              <a:off x="2030285" y="569124"/>
              <a:ext cx="111125" cy="140970"/>
            </a:xfrm>
            <a:custGeom>
              <a:avLst/>
              <a:gdLst/>
              <a:ahLst/>
              <a:cxnLst/>
              <a:rect l="l" t="t" r="r" b="b"/>
              <a:pathLst>
                <a:path w="111125" h="140970">
                  <a:moveTo>
                    <a:pt x="110756" y="0"/>
                  </a:moveTo>
                  <a:lnTo>
                    <a:pt x="87706" y="0"/>
                  </a:lnTo>
                  <a:lnTo>
                    <a:pt x="87706" y="58420"/>
                  </a:lnTo>
                  <a:lnTo>
                    <a:pt x="22961" y="584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58420"/>
                  </a:lnTo>
                  <a:lnTo>
                    <a:pt x="0" y="77470"/>
                  </a:lnTo>
                  <a:lnTo>
                    <a:pt x="0" y="140970"/>
                  </a:lnTo>
                  <a:lnTo>
                    <a:pt x="22961" y="140970"/>
                  </a:lnTo>
                  <a:lnTo>
                    <a:pt x="22961" y="77470"/>
                  </a:lnTo>
                  <a:lnTo>
                    <a:pt x="87706" y="77470"/>
                  </a:lnTo>
                  <a:lnTo>
                    <a:pt x="87706" y="140970"/>
                  </a:lnTo>
                  <a:lnTo>
                    <a:pt x="110756" y="140970"/>
                  </a:lnTo>
                  <a:lnTo>
                    <a:pt x="110756" y="77470"/>
                  </a:lnTo>
                  <a:lnTo>
                    <a:pt x="110756" y="58420"/>
                  </a:lnTo>
                  <a:lnTo>
                    <a:pt x="1107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3" name="object 10">
              <a:extLst>
                <a:ext uri="{FF2B5EF4-FFF2-40B4-BE49-F238E27FC236}">
                  <a16:creationId xmlns:a16="http://schemas.microsoft.com/office/drawing/2014/main" id="{B40D1CE2-CF49-9C76-3D30-5576D6AB04B0}"/>
                </a:ext>
              </a:extLst>
            </p:cNvPr>
            <p:cNvGrpSpPr/>
            <p:nvPr/>
          </p:nvGrpSpPr>
          <p:grpSpPr>
            <a:xfrm>
              <a:off x="2258194" y="567634"/>
              <a:ext cx="198755" cy="144780"/>
              <a:chOff x="2258194" y="567634"/>
              <a:chExt cx="198755" cy="144780"/>
            </a:xfrm>
          </p:grpSpPr>
          <p:pic>
            <p:nvPicPr>
              <p:cNvPr id="72" name="object 11">
                <a:extLst>
                  <a:ext uri="{FF2B5EF4-FFF2-40B4-BE49-F238E27FC236}">
                    <a16:creationId xmlns:a16="http://schemas.microsoft.com/office/drawing/2014/main" id="{6A73BC02-D0D4-165D-E0C1-6DA056CE9C03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258194" y="567634"/>
                <a:ext cx="94424" cy="144373"/>
              </a:xfrm>
              <a:prstGeom prst="rect">
                <a:avLst/>
              </a:prstGeom>
            </p:spPr>
          </p:pic>
          <p:sp>
            <p:nvSpPr>
              <p:cNvPr id="73" name="object 12">
                <a:extLst>
                  <a:ext uri="{FF2B5EF4-FFF2-40B4-BE49-F238E27FC236}">
                    <a16:creationId xmlns:a16="http://schemas.microsoft.com/office/drawing/2014/main" id="{3AC20C44-62CC-7874-E68C-05B32B030122}"/>
                  </a:ext>
                </a:extLst>
              </p:cNvPr>
              <p:cNvSpPr/>
              <p:nvPr/>
            </p:nvSpPr>
            <p:spPr>
              <a:xfrm>
                <a:off x="2396689" y="569650"/>
                <a:ext cx="6032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140970">
                    <a:moveTo>
                      <a:pt x="60134" y="0"/>
                    </a:moveTo>
                    <a:lnTo>
                      <a:pt x="41313" y="0"/>
                    </a:lnTo>
                    <a:lnTo>
                      <a:pt x="0" y="32473"/>
                    </a:lnTo>
                    <a:lnTo>
                      <a:pt x="11341" y="46786"/>
                    </a:lnTo>
                    <a:lnTo>
                      <a:pt x="30350" y="31256"/>
                    </a:lnTo>
                    <a:lnTo>
                      <a:pt x="38328" y="24015"/>
                    </a:lnTo>
                    <a:lnTo>
                      <a:pt x="37995" y="29189"/>
                    </a:lnTo>
                    <a:lnTo>
                      <a:pt x="37614" y="42062"/>
                    </a:lnTo>
                    <a:lnTo>
                      <a:pt x="37566" y="140436"/>
                    </a:lnTo>
                    <a:lnTo>
                      <a:pt x="60134" y="140436"/>
                    </a:lnTo>
                    <a:lnTo>
                      <a:pt x="6013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54" name="object 13">
              <a:extLst>
                <a:ext uri="{FF2B5EF4-FFF2-40B4-BE49-F238E27FC236}">
                  <a16:creationId xmlns:a16="http://schemas.microsoft.com/office/drawing/2014/main" id="{DC8C9549-F044-8D97-A7A2-8F529FA0516F}"/>
                </a:ext>
              </a:extLst>
            </p:cNvPr>
            <p:cNvGrpSpPr/>
            <p:nvPr/>
          </p:nvGrpSpPr>
          <p:grpSpPr>
            <a:xfrm>
              <a:off x="2521737" y="569079"/>
              <a:ext cx="371475" cy="141605"/>
              <a:chOff x="2521737" y="569079"/>
              <a:chExt cx="371475" cy="141605"/>
            </a:xfrm>
          </p:grpSpPr>
          <p:sp>
            <p:nvSpPr>
              <p:cNvPr id="69" name="object 14">
                <a:extLst>
                  <a:ext uri="{FF2B5EF4-FFF2-40B4-BE49-F238E27FC236}">
                    <a16:creationId xmlns:a16="http://schemas.microsoft.com/office/drawing/2014/main" id="{B7BEC2B7-10A6-165A-7CA9-C1B8F6EB887C}"/>
                  </a:ext>
                </a:extLst>
              </p:cNvPr>
              <p:cNvSpPr/>
              <p:nvPr/>
            </p:nvSpPr>
            <p:spPr>
              <a:xfrm>
                <a:off x="2521737" y="648131"/>
                <a:ext cx="83185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83185" h="18415">
                    <a:moveTo>
                      <a:pt x="82613" y="0"/>
                    </a:moveTo>
                    <a:lnTo>
                      <a:pt x="0" y="0"/>
                    </a:lnTo>
                    <a:lnTo>
                      <a:pt x="0" y="18249"/>
                    </a:lnTo>
                    <a:lnTo>
                      <a:pt x="82613" y="18249"/>
                    </a:lnTo>
                    <a:lnTo>
                      <a:pt x="8261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0" name="object 15">
                <a:extLst>
                  <a:ext uri="{FF2B5EF4-FFF2-40B4-BE49-F238E27FC236}">
                    <a16:creationId xmlns:a16="http://schemas.microsoft.com/office/drawing/2014/main" id="{F486F33E-2449-7BDD-13F5-0790162D341A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631894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71" name="object 16">
                <a:extLst>
                  <a:ext uri="{FF2B5EF4-FFF2-40B4-BE49-F238E27FC236}">
                    <a16:creationId xmlns:a16="http://schemas.microsoft.com/office/drawing/2014/main" id="{20F9F52D-E71B-EBD5-5BD1-A675B3CBDDA4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800164" y="569657"/>
                <a:ext cx="92989" cy="140423"/>
              </a:xfrm>
              <a:prstGeom prst="rect">
                <a:avLst/>
              </a:prstGeom>
            </p:spPr>
          </p:pic>
        </p:grpSp>
        <p:grpSp>
          <p:nvGrpSpPr>
            <p:cNvPr id="55" name="object 17">
              <a:extLst>
                <a:ext uri="{FF2B5EF4-FFF2-40B4-BE49-F238E27FC236}">
                  <a16:creationId xmlns:a16="http://schemas.microsoft.com/office/drawing/2014/main" id="{26D86402-E284-EC93-9CE3-B5A6F89812A9}"/>
                </a:ext>
              </a:extLst>
            </p:cNvPr>
            <p:cNvGrpSpPr/>
            <p:nvPr/>
          </p:nvGrpSpPr>
          <p:grpSpPr>
            <a:xfrm>
              <a:off x="2940865" y="569650"/>
              <a:ext cx="168910" cy="140970"/>
              <a:chOff x="2940865" y="569650"/>
              <a:chExt cx="168910" cy="140970"/>
            </a:xfrm>
          </p:grpSpPr>
          <p:pic>
            <p:nvPicPr>
              <p:cNvPr id="67" name="object 18">
                <a:extLst>
                  <a:ext uri="{FF2B5EF4-FFF2-40B4-BE49-F238E27FC236}">
                    <a16:creationId xmlns:a16="http://schemas.microsoft.com/office/drawing/2014/main" id="{F5DA0C84-73F4-F2B7-1DDC-5BBEABBB1738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940865" y="569650"/>
                <a:ext cx="105371" cy="140436"/>
              </a:xfrm>
              <a:prstGeom prst="rect">
                <a:avLst/>
              </a:prstGeom>
            </p:spPr>
          </p:pic>
          <p:sp>
            <p:nvSpPr>
              <p:cNvPr id="68" name="object 19">
                <a:extLst>
                  <a:ext uri="{FF2B5EF4-FFF2-40B4-BE49-F238E27FC236}">
                    <a16:creationId xmlns:a16="http://schemas.microsoft.com/office/drawing/2014/main" id="{1272291C-6CE6-FCB1-894D-89F4C36F5971}"/>
                  </a:ext>
                </a:extLst>
              </p:cNvPr>
              <p:cNvSpPr/>
              <p:nvPr/>
            </p:nvSpPr>
            <p:spPr>
              <a:xfrm>
                <a:off x="3086277" y="569658"/>
                <a:ext cx="2349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23494" h="140970">
                    <a:moveTo>
                      <a:pt x="22961" y="0"/>
                    </a:moveTo>
                    <a:lnTo>
                      <a:pt x="0" y="0"/>
                    </a:lnTo>
                    <a:lnTo>
                      <a:pt x="0" y="140436"/>
                    </a:lnTo>
                    <a:lnTo>
                      <a:pt x="22961" y="140436"/>
                    </a:lnTo>
                    <a:lnTo>
                      <a:pt x="2296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6" name="object 20">
              <a:extLst>
                <a:ext uri="{FF2B5EF4-FFF2-40B4-BE49-F238E27FC236}">
                  <a16:creationId xmlns:a16="http://schemas.microsoft.com/office/drawing/2014/main" id="{8B4FF97C-D2DA-D1F7-DBB2-E75D61A5559E}"/>
                </a:ext>
              </a:extLst>
            </p:cNvPr>
            <p:cNvSpPr/>
            <p:nvPr/>
          </p:nvSpPr>
          <p:spPr>
            <a:xfrm>
              <a:off x="3165983" y="569124"/>
              <a:ext cx="82550" cy="140970"/>
            </a:xfrm>
            <a:custGeom>
              <a:avLst/>
              <a:gdLst/>
              <a:ahLst/>
              <a:cxnLst/>
              <a:rect l="l" t="t" r="r" b="b"/>
              <a:pathLst>
                <a:path w="82550" h="140970">
                  <a:moveTo>
                    <a:pt x="82423" y="121920"/>
                  </a:moveTo>
                  <a:lnTo>
                    <a:pt x="22961" y="1219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121920"/>
                  </a:lnTo>
                  <a:lnTo>
                    <a:pt x="0" y="140970"/>
                  </a:lnTo>
                  <a:lnTo>
                    <a:pt x="82423" y="140970"/>
                  </a:lnTo>
                  <a:lnTo>
                    <a:pt x="82423" y="1219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21">
              <a:extLst>
                <a:ext uri="{FF2B5EF4-FFF2-40B4-BE49-F238E27FC236}">
                  <a16:creationId xmlns:a16="http://schemas.microsoft.com/office/drawing/2014/main" id="{8B77C89F-5438-4FAC-2EE8-88C685E9D14A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52775" y="567634"/>
              <a:ext cx="94424" cy="144373"/>
            </a:xfrm>
            <a:prstGeom prst="rect">
              <a:avLst/>
            </a:prstGeom>
          </p:spPr>
        </p:pic>
        <p:sp>
          <p:nvSpPr>
            <p:cNvPr id="58" name="object 22">
              <a:extLst>
                <a:ext uri="{FF2B5EF4-FFF2-40B4-BE49-F238E27FC236}">
                  <a16:creationId xmlns:a16="http://schemas.microsoft.com/office/drawing/2014/main" id="{589CA6EA-3FB9-7A89-EC2F-04E56A067177}"/>
                </a:ext>
              </a:extLst>
            </p:cNvPr>
            <p:cNvSpPr/>
            <p:nvPr/>
          </p:nvSpPr>
          <p:spPr>
            <a:xfrm>
              <a:off x="3592690" y="561009"/>
              <a:ext cx="17780" cy="195580"/>
            </a:xfrm>
            <a:custGeom>
              <a:avLst/>
              <a:gdLst/>
              <a:ahLst/>
              <a:cxnLst/>
              <a:rect l="l" t="t" r="r" b="b"/>
              <a:pathLst>
                <a:path w="17779" h="195579">
                  <a:moveTo>
                    <a:pt x="17297" y="0"/>
                  </a:moveTo>
                  <a:lnTo>
                    <a:pt x="0" y="0"/>
                  </a:lnTo>
                  <a:lnTo>
                    <a:pt x="0" y="195287"/>
                  </a:lnTo>
                  <a:lnTo>
                    <a:pt x="17297" y="195287"/>
                  </a:lnTo>
                  <a:lnTo>
                    <a:pt x="172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9" name="object 23">
              <a:extLst>
                <a:ext uri="{FF2B5EF4-FFF2-40B4-BE49-F238E27FC236}">
                  <a16:creationId xmlns:a16="http://schemas.microsoft.com/office/drawing/2014/main" id="{B48E3F0D-55DD-4437-2FB0-EC651C6D6AA1}"/>
                </a:ext>
              </a:extLst>
            </p:cNvPr>
            <p:cNvGrpSpPr/>
            <p:nvPr/>
          </p:nvGrpSpPr>
          <p:grpSpPr>
            <a:xfrm>
              <a:off x="3760272" y="576456"/>
              <a:ext cx="1026160" cy="135890"/>
              <a:chOff x="3760272" y="576456"/>
              <a:chExt cx="1026160" cy="135890"/>
            </a:xfrm>
          </p:grpSpPr>
          <p:sp>
            <p:nvSpPr>
              <p:cNvPr id="60" name="object 24">
                <a:extLst>
                  <a:ext uri="{FF2B5EF4-FFF2-40B4-BE49-F238E27FC236}">
                    <a16:creationId xmlns:a16="http://schemas.microsoft.com/office/drawing/2014/main" id="{2B67F88C-3B50-C75C-9D74-5F7B17D1A01F}"/>
                  </a:ext>
                </a:extLst>
              </p:cNvPr>
              <p:cNvSpPr/>
              <p:nvPr/>
            </p:nvSpPr>
            <p:spPr>
              <a:xfrm>
                <a:off x="3760267" y="578014"/>
                <a:ext cx="1130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13029" h="132079">
                    <a:moveTo>
                      <a:pt x="112763" y="0"/>
                    </a:moveTo>
                    <a:lnTo>
                      <a:pt x="77038" y="0"/>
                    </a:lnTo>
                    <a:lnTo>
                      <a:pt x="77038" y="49530"/>
                    </a:lnTo>
                    <a:lnTo>
                      <a:pt x="35725" y="49530"/>
                    </a:lnTo>
                    <a:lnTo>
                      <a:pt x="35725" y="0"/>
                    </a:lnTo>
                    <a:lnTo>
                      <a:pt x="0" y="0"/>
                    </a:lnTo>
                    <a:lnTo>
                      <a:pt x="0" y="49530"/>
                    </a:lnTo>
                    <a:lnTo>
                      <a:pt x="0" y="78740"/>
                    </a:lnTo>
                    <a:lnTo>
                      <a:pt x="0" y="132080"/>
                    </a:lnTo>
                    <a:lnTo>
                      <a:pt x="35725" y="132080"/>
                    </a:lnTo>
                    <a:lnTo>
                      <a:pt x="35725" y="78740"/>
                    </a:lnTo>
                    <a:lnTo>
                      <a:pt x="77038" y="78740"/>
                    </a:lnTo>
                    <a:lnTo>
                      <a:pt x="77038" y="132080"/>
                    </a:lnTo>
                    <a:lnTo>
                      <a:pt x="112763" y="132080"/>
                    </a:lnTo>
                    <a:lnTo>
                      <a:pt x="112763" y="78740"/>
                    </a:lnTo>
                    <a:lnTo>
                      <a:pt x="112763" y="49530"/>
                    </a:lnTo>
                    <a:lnTo>
                      <a:pt x="11276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1" name="object 25">
                <a:extLst>
                  <a:ext uri="{FF2B5EF4-FFF2-40B4-BE49-F238E27FC236}">
                    <a16:creationId xmlns:a16="http://schemas.microsoft.com/office/drawing/2014/main" id="{93802A0B-C50B-6122-1AAA-5F668B4BB0A2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3915048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62" name="object 26">
                <a:extLst>
                  <a:ext uri="{FF2B5EF4-FFF2-40B4-BE49-F238E27FC236}">
                    <a16:creationId xmlns:a16="http://schemas.microsoft.com/office/drawing/2014/main" id="{8D14B5D6-3964-FC8A-11FC-5213E93A5436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4084473" y="578515"/>
                <a:ext cx="112585" cy="133375"/>
              </a:xfrm>
              <a:prstGeom prst="rect">
                <a:avLst/>
              </a:prstGeom>
            </p:spPr>
          </p:pic>
          <p:pic>
            <p:nvPicPr>
              <p:cNvPr id="63" name="object 27">
                <a:extLst>
                  <a:ext uri="{FF2B5EF4-FFF2-40B4-BE49-F238E27FC236}">
                    <a16:creationId xmlns:a16="http://schemas.microsoft.com/office/drawing/2014/main" id="{141A0AE3-293D-391D-49C6-BA547B6409B3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236996" y="576629"/>
                <a:ext cx="92151" cy="135255"/>
              </a:xfrm>
              <a:prstGeom prst="rect">
                <a:avLst/>
              </a:prstGeom>
            </p:spPr>
          </p:pic>
          <p:sp>
            <p:nvSpPr>
              <p:cNvPr id="64" name="object 28">
                <a:extLst>
                  <a:ext uri="{FF2B5EF4-FFF2-40B4-BE49-F238E27FC236}">
                    <a16:creationId xmlns:a16="http://schemas.microsoft.com/office/drawing/2014/main" id="{47E9646F-920D-DF7F-89C4-B8CEB63BB6BA}"/>
                  </a:ext>
                </a:extLst>
              </p:cNvPr>
              <p:cNvSpPr/>
              <p:nvPr/>
            </p:nvSpPr>
            <p:spPr>
              <a:xfrm>
                <a:off x="4358284" y="578014"/>
                <a:ext cx="1003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00329" h="132079">
                    <a:moveTo>
                      <a:pt x="99720" y="0"/>
                    </a:moveTo>
                    <a:lnTo>
                      <a:pt x="0" y="0"/>
                    </a:lnTo>
                    <a:lnTo>
                      <a:pt x="0" y="29210"/>
                    </a:lnTo>
                    <a:lnTo>
                      <a:pt x="32131" y="29210"/>
                    </a:lnTo>
                    <a:lnTo>
                      <a:pt x="32131" y="132080"/>
                    </a:lnTo>
                    <a:lnTo>
                      <a:pt x="67678" y="132080"/>
                    </a:lnTo>
                    <a:lnTo>
                      <a:pt x="67678" y="29210"/>
                    </a:lnTo>
                    <a:lnTo>
                      <a:pt x="99720" y="29210"/>
                    </a:lnTo>
                    <a:lnTo>
                      <a:pt x="9972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5" name="object 29">
                <a:extLst>
                  <a:ext uri="{FF2B5EF4-FFF2-40B4-BE49-F238E27FC236}">
                    <a16:creationId xmlns:a16="http://schemas.microsoft.com/office/drawing/2014/main" id="{9ADC4D0B-36F3-7E13-5F6C-125311BCB29B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490389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66" name="object 30">
                <a:extLst>
                  <a:ext uri="{FF2B5EF4-FFF2-40B4-BE49-F238E27FC236}">
                    <a16:creationId xmlns:a16="http://schemas.microsoft.com/office/drawing/2014/main" id="{76A0DD67-8C00-4FBF-203A-CC3B859D944A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660536" y="578515"/>
                <a:ext cx="125272" cy="131572"/>
              </a:xfrm>
              <a:prstGeom prst="rect">
                <a:avLst/>
              </a:prstGeom>
            </p:spPr>
          </p:pic>
        </p:grpSp>
      </p:grpSp>
      <p:pic>
        <p:nvPicPr>
          <p:cNvPr id="78" name="Picture 77" descr="A green and black outline of a state&#10;&#10;Description automatically generated">
            <a:extLst>
              <a:ext uri="{FF2B5EF4-FFF2-40B4-BE49-F238E27FC236}">
                <a16:creationId xmlns:a16="http://schemas.microsoft.com/office/drawing/2014/main" id="{592022A7-FDC4-B74B-2CE1-6A525CB4656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52" y="315875"/>
            <a:ext cx="762000" cy="723900"/>
          </a:xfrm>
          <a:prstGeom prst="rect">
            <a:avLst/>
          </a:prstGeom>
        </p:spPr>
      </p:pic>
      <p:pic>
        <p:nvPicPr>
          <p:cNvPr id="34" name="Picture 33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E99E2C34-3B7C-38C8-8181-99FA5985A0E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67" y="3733800"/>
            <a:ext cx="5395960" cy="1034979"/>
          </a:xfrm>
          <a:prstGeom prst="rect">
            <a:avLst/>
          </a:prstGeom>
        </p:spPr>
      </p:pic>
      <p:pic>
        <p:nvPicPr>
          <p:cNvPr id="31" name="Picture 30" descr="A black and grey logo&#10;&#10;AI-generated content may be incorrect.">
            <a:extLst>
              <a:ext uri="{FF2B5EF4-FFF2-40B4-BE49-F238E27FC236}">
                <a16:creationId xmlns:a16="http://schemas.microsoft.com/office/drawing/2014/main" id="{492ECFB9-BF55-7A00-C27B-134EEFFECFC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989" y="2133600"/>
            <a:ext cx="3358211" cy="1149096"/>
          </a:xfrm>
          <a:prstGeom prst="rect">
            <a:avLst/>
          </a:prstGeom>
        </p:spPr>
      </p:pic>
      <p:sp>
        <p:nvSpPr>
          <p:cNvPr id="2" name="object 46">
            <a:extLst>
              <a:ext uri="{FF2B5EF4-FFF2-40B4-BE49-F238E27FC236}">
                <a16:creationId xmlns:a16="http://schemas.microsoft.com/office/drawing/2014/main" id="{52C0AE69-F8F6-9FE0-7248-2B3CA263A1A4}"/>
              </a:ext>
            </a:extLst>
          </p:cNvPr>
          <p:cNvSpPr txBox="1">
            <a:spLocks/>
          </p:cNvSpPr>
          <p:nvPr/>
        </p:nvSpPr>
        <p:spPr>
          <a:xfrm>
            <a:off x="1163152" y="4698178"/>
            <a:ext cx="3830755" cy="1300813"/>
          </a:xfrm>
          <a:prstGeom prst="rect">
            <a:avLst/>
          </a:prstGeom>
        </p:spPr>
        <p:txBody>
          <a:bodyPr vert="horz" wrap="square" lIns="0" tIns="312873" rIns="0" bIns="0" rtlCol="0">
            <a:spAutoFit/>
          </a:bodyPr>
          <a:lstStyle>
            <a:lvl1pPr>
              <a:defRPr sz="3300" b="1" i="0">
                <a:solidFill>
                  <a:schemeClr val="bg1"/>
                </a:solidFill>
                <a:latin typeface="Open Sans Extrabold"/>
                <a:ea typeface="+mj-ea"/>
                <a:cs typeface="Open Sans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20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TUESDAY</a:t>
            </a:r>
            <a:r>
              <a:rPr lang="en-US" sz="3200" i="0" dirty="0">
                <a:effectLst/>
                <a:latin typeface="Aptos Narrow" panose="020B0004020202020204" pitchFamily="34" charset="0"/>
              </a:rPr>
              <a:t>, </a:t>
            </a:r>
            <a:r>
              <a:rPr lang="en-US" sz="320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APRIL 1, 7–8PM CT</a:t>
            </a:r>
            <a:endParaRPr lang="en-US" sz="1800" spc="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object 46">
            <a:extLst>
              <a:ext uri="{FF2B5EF4-FFF2-40B4-BE49-F238E27FC236}">
                <a16:creationId xmlns:a16="http://schemas.microsoft.com/office/drawing/2014/main" id="{AD191CD9-C7B4-995D-3AEC-57AF4A3383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86919" y="1828800"/>
            <a:ext cx="6509281" cy="1547035"/>
          </a:xfrm>
          <a:prstGeom prst="rect">
            <a:avLst/>
          </a:prstGeom>
        </p:spPr>
        <p:txBody>
          <a:bodyPr vert="horz" wrap="square" lIns="0" tIns="31287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spc="150" dirty="0"/>
              <a:t>JOIN</a:t>
            </a:r>
            <a:r>
              <a:rPr lang="en-US" sz="4000" spc="200" dirty="0"/>
              <a:t> US AT OUR AFFILIATE MEETING</a:t>
            </a:r>
            <a:endParaRPr sz="4000" spc="200" dirty="0"/>
          </a:p>
        </p:txBody>
      </p:sp>
      <p:sp>
        <p:nvSpPr>
          <p:cNvPr id="41" name="object 47">
            <a:extLst>
              <a:ext uri="{FF2B5EF4-FFF2-40B4-BE49-F238E27FC236}">
                <a16:creationId xmlns:a16="http://schemas.microsoft.com/office/drawing/2014/main" id="{8F137A01-C5AE-0F45-65E3-86790C265C7A}"/>
              </a:ext>
            </a:extLst>
          </p:cNvPr>
          <p:cNvSpPr/>
          <p:nvPr/>
        </p:nvSpPr>
        <p:spPr>
          <a:xfrm>
            <a:off x="1070868" y="3047654"/>
            <a:ext cx="5750938" cy="408940"/>
          </a:xfrm>
          <a:custGeom>
            <a:avLst/>
            <a:gdLst/>
            <a:ahLst/>
            <a:cxnLst/>
            <a:rect l="l" t="t" r="r" b="b"/>
            <a:pathLst>
              <a:path w="5602605" h="408939">
                <a:moveTo>
                  <a:pt x="5602414" y="0"/>
                </a:moveTo>
                <a:lnTo>
                  <a:pt x="5599749" y="47161"/>
                </a:lnTo>
                <a:lnTo>
                  <a:pt x="5591950" y="92724"/>
                </a:lnTo>
                <a:lnTo>
                  <a:pt x="5579316" y="136385"/>
                </a:lnTo>
                <a:lnTo>
                  <a:pt x="5562144" y="177842"/>
                </a:lnTo>
                <a:lnTo>
                  <a:pt x="5540731" y="216791"/>
                </a:lnTo>
                <a:lnTo>
                  <a:pt x="5515374" y="252928"/>
                </a:lnTo>
                <a:lnTo>
                  <a:pt x="5486371" y="285950"/>
                </a:lnTo>
                <a:lnTo>
                  <a:pt x="5454018" y="315553"/>
                </a:lnTo>
                <a:lnTo>
                  <a:pt x="5418613" y="341434"/>
                </a:lnTo>
                <a:lnTo>
                  <a:pt x="5380454" y="363290"/>
                </a:lnTo>
                <a:lnTo>
                  <a:pt x="5339837" y="380818"/>
                </a:lnTo>
                <a:lnTo>
                  <a:pt x="5297059" y="393713"/>
                </a:lnTo>
                <a:lnTo>
                  <a:pt x="5252418" y="401672"/>
                </a:lnTo>
                <a:lnTo>
                  <a:pt x="5206212" y="404393"/>
                </a:lnTo>
                <a:lnTo>
                  <a:pt x="0" y="408762"/>
                </a:lnTo>
              </a:path>
            </a:pathLst>
          </a:custGeom>
          <a:ln w="9194">
            <a:solidFill>
              <a:srgbClr val="82ED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1141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35658-9959-2D03-31C6-98BD77495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19C5989C-CEBB-934A-B361-B9444EFF2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854473AF-1785-9370-84A2-43B793393EA1}"/>
              </a:ext>
            </a:extLst>
          </p:cNvPr>
          <p:cNvSpPr/>
          <p:nvPr/>
        </p:nvSpPr>
        <p:spPr>
          <a:xfrm>
            <a:off x="407544" y="320914"/>
            <a:ext cx="758190" cy="726440"/>
          </a:xfrm>
          <a:custGeom>
            <a:avLst/>
            <a:gdLst/>
            <a:ahLst/>
            <a:cxnLst/>
            <a:rect l="l" t="t" r="r" b="b"/>
            <a:pathLst>
              <a:path w="758190" h="726440">
                <a:moveTo>
                  <a:pt x="529283" y="607059"/>
                </a:moveTo>
                <a:lnTo>
                  <a:pt x="411453" y="607059"/>
                </a:lnTo>
                <a:lnTo>
                  <a:pt x="412519" y="614679"/>
                </a:lnTo>
                <a:lnTo>
                  <a:pt x="414474" y="627379"/>
                </a:lnTo>
                <a:lnTo>
                  <a:pt x="416288" y="640079"/>
                </a:lnTo>
                <a:lnTo>
                  <a:pt x="419717" y="651509"/>
                </a:lnTo>
                <a:lnTo>
                  <a:pt x="426515" y="661669"/>
                </a:lnTo>
                <a:lnTo>
                  <a:pt x="431259" y="670559"/>
                </a:lnTo>
                <a:lnTo>
                  <a:pt x="434249" y="679449"/>
                </a:lnTo>
                <a:lnTo>
                  <a:pt x="438105" y="687069"/>
                </a:lnTo>
                <a:lnTo>
                  <a:pt x="445450" y="692149"/>
                </a:lnTo>
                <a:lnTo>
                  <a:pt x="462554" y="698499"/>
                </a:lnTo>
                <a:lnTo>
                  <a:pt x="479053" y="706119"/>
                </a:lnTo>
                <a:lnTo>
                  <a:pt x="495855" y="712469"/>
                </a:lnTo>
                <a:lnTo>
                  <a:pt x="513865" y="713739"/>
                </a:lnTo>
                <a:lnTo>
                  <a:pt x="529525" y="716279"/>
                </a:lnTo>
                <a:lnTo>
                  <a:pt x="538730" y="723899"/>
                </a:lnTo>
                <a:lnTo>
                  <a:pt x="546314" y="726439"/>
                </a:lnTo>
                <a:lnTo>
                  <a:pt x="557109" y="718819"/>
                </a:lnTo>
                <a:lnTo>
                  <a:pt x="558947" y="715009"/>
                </a:lnTo>
                <a:lnTo>
                  <a:pt x="554643" y="704849"/>
                </a:lnTo>
                <a:lnTo>
                  <a:pt x="548413" y="694689"/>
                </a:lnTo>
                <a:lnTo>
                  <a:pt x="544472" y="687069"/>
                </a:lnTo>
                <a:lnTo>
                  <a:pt x="540408" y="681989"/>
                </a:lnTo>
                <a:lnTo>
                  <a:pt x="545603" y="674369"/>
                </a:lnTo>
                <a:lnTo>
                  <a:pt x="541869" y="668019"/>
                </a:lnTo>
                <a:lnTo>
                  <a:pt x="540147" y="662939"/>
                </a:lnTo>
                <a:lnTo>
                  <a:pt x="536962" y="657859"/>
                </a:lnTo>
                <a:lnTo>
                  <a:pt x="534970" y="651509"/>
                </a:lnTo>
                <a:lnTo>
                  <a:pt x="536827" y="646429"/>
                </a:lnTo>
                <a:lnTo>
                  <a:pt x="540202" y="631189"/>
                </a:lnTo>
                <a:lnTo>
                  <a:pt x="536344" y="629919"/>
                </a:lnTo>
                <a:lnTo>
                  <a:pt x="528858" y="629919"/>
                </a:lnTo>
                <a:lnTo>
                  <a:pt x="521346" y="619759"/>
                </a:lnTo>
                <a:lnTo>
                  <a:pt x="532647" y="619759"/>
                </a:lnTo>
                <a:lnTo>
                  <a:pt x="532720" y="618489"/>
                </a:lnTo>
                <a:lnTo>
                  <a:pt x="528153" y="610869"/>
                </a:lnTo>
                <a:lnTo>
                  <a:pt x="529283" y="607059"/>
                </a:lnTo>
                <a:close/>
              </a:path>
              <a:path w="758190" h="726440">
                <a:moveTo>
                  <a:pt x="532647" y="619759"/>
                </a:moveTo>
                <a:lnTo>
                  <a:pt x="521346" y="619759"/>
                </a:lnTo>
                <a:lnTo>
                  <a:pt x="528187" y="624839"/>
                </a:lnTo>
                <a:lnTo>
                  <a:pt x="532355" y="624839"/>
                </a:lnTo>
                <a:lnTo>
                  <a:pt x="532647" y="619759"/>
                </a:lnTo>
                <a:close/>
              </a:path>
              <a:path w="758190" h="726440">
                <a:moveTo>
                  <a:pt x="547687" y="607059"/>
                </a:moveTo>
                <a:lnTo>
                  <a:pt x="529283" y="607059"/>
                </a:lnTo>
                <a:lnTo>
                  <a:pt x="538580" y="619759"/>
                </a:lnTo>
                <a:lnTo>
                  <a:pt x="538698" y="622299"/>
                </a:lnTo>
                <a:lnTo>
                  <a:pt x="538757" y="623569"/>
                </a:lnTo>
                <a:lnTo>
                  <a:pt x="542254" y="622299"/>
                </a:lnTo>
                <a:lnTo>
                  <a:pt x="546222" y="613409"/>
                </a:lnTo>
                <a:lnTo>
                  <a:pt x="547687" y="607059"/>
                </a:lnTo>
                <a:close/>
              </a:path>
              <a:path w="758190" h="726440">
                <a:moveTo>
                  <a:pt x="388750" y="458469"/>
                </a:moveTo>
                <a:lnTo>
                  <a:pt x="242962" y="458469"/>
                </a:lnTo>
                <a:lnTo>
                  <a:pt x="245895" y="459739"/>
                </a:lnTo>
                <a:lnTo>
                  <a:pt x="260426" y="463549"/>
                </a:lnTo>
                <a:lnTo>
                  <a:pt x="290512" y="466089"/>
                </a:lnTo>
                <a:lnTo>
                  <a:pt x="303185" y="474979"/>
                </a:lnTo>
                <a:lnTo>
                  <a:pt x="310391" y="483869"/>
                </a:lnTo>
                <a:lnTo>
                  <a:pt x="319943" y="492759"/>
                </a:lnTo>
                <a:lnTo>
                  <a:pt x="329942" y="500379"/>
                </a:lnTo>
                <a:lnTo>
                  <a:pt x="338491" y="510539"/>
                </a:lnTo>
                <a:lnTo>
                  <a:pt x="346079" y="525779"/>
                </a:lnTo>
                <a:lnTo>
                  <a:pt x="353264" y="541019"/>
                </a:lnTo>
                <a:lnTo>
                  <a:pt x="360512" y="556259"/>
                </a:lnTo>
                <a:lnTo>
                  <a:pt x="368285" y="571499"/>
                </a:lnTo>
                <a:lnTo>
                  <a:pt x="377399" y="577849"/>
                </a:lnTo>
                <a:lnTo>
                  <a:pt x="383562" y="586739"/>
                </a:lnTo>
                <a:lnTo>
                  <a:pt x="389179" y="596899"/>
                </a:lnTo>
                <a:lnTo>
                  <a:pt x="396657" y="604519"/>
                </a:lnTo>
                <a:lnTo>
                  <a:pt x="400569" y="610869"/>
                </a:lnTo>
                <a:lnTo>
                  <a:pt x="411453" y="607059"/>
                </a:lnTo>
                <a:lnTo>
                  <a:pt x="547687" y="607059"/>
                </a:lnTo>
                <a:lnTo>
                  <a:pt x="548566" y="603249"/>
                </a:lnTo>
                <a:lnTo>
                  <a:pt x="547190" y="596899"/>
                </a:lnTo>
                <a:lnTo>
                  <a:pt x="544041" y="593089"/>
                </a:lnTo>
                <a:lnTo>
                  <a:pt x="535036" y="593089"/>
                </a:lnTo>
                <a:lnTo>
                  <a:pt x="534058" y="590549"/>
                </a:lnTo>
                <a:lnTo>
                  <a:pt x="538745" y="585469"/>
                </a:lnTo>
                <a:lnTo>
                  <a:pt x="557733" y="585469"/>
                </a:lnTo>
                <a:lnTo>
                  <a:pt x="558699" y="584199"/>
                </a:lnTo>
                <a:lnTo>
                  <a:pt x="561721" y="577849"/>
                </a:lnTo>
                <a:lnTo>
                  <a:pt x="563253" y="572769"/>
                </a:lnTo>
                <a:lnTo>
                  <a:pt x="554634" y="572769"/>
                </a:lnTo>
                <a:lnTo>
                  <a:pt x="557312" y="566419"/>
                </a:lnTo>
                <a:lnTo>
                  <a:pt x="560822" y="565149"/>
                </a:lnTo>
                <a:lnTo>
                  <a:pt x="572161" y="565149"/>
                </a:lnTo>
                <a:lnTo>
                  <a:pt x="574658" y="563879"/>
                </a:lnTo>
                <a:lnTo>
                  <a:pt x="576767" y="560069"/>
                </a:lnTo>
                <a:lnTo>
                  <a:pt x="577292" y="556259"/>
                </a:lnTo>
                <a:lnTo>
                  <a:pt x="580032" y="551179"/>
                </a:lnTo>
                <a:lnTo>
                  <a:pt x="591039" y="551179"/>
                </a:lnTo>
                <a:lnTo>
                  <a:pt x="592918" y="549909"/>
                </a:lnTo>
                <a:lnTo>
                  <a:pt x="597990" y="546099"/>
                </a:lnTo>
                <a:lnTo>
                  <a:pt x="596108" y="541019"/>
                </a:lnTo>
                <a:lnTo>
                  <a:pt x="589387" y="537209"/>
                </a:lnTo>
                <a:lnTo>
                  <a:pt x="584279" y="533399"/>
                </a:lnTo>
                <a:lnTo>
                  <a:pt x="587233" y="525779"/>
                </a:lnTo>
                <a:lnTo>
                  <a:pt x="637564" y="525779"/>
                </a:lnTo>
                <a:lnTo>
                  <a:pt x="645285" y="521969"/>
                </a:lnTo>
                <a:lnTo>
                  <a:pt x="653835" y="516889"/>
                </a:lnTo>
                <a:lnTo>
                  <a:pt x="662786" y="510539"/>
                </a:lnTo>
                <a:lnTo>
                  <a:pt x="669488" y="502919"/>
                </a:lnTo>
                <a:lnTo>
                  <a:pt x="671295" y="494029"/>
                </a:lnTo>
                <a:lnTo>
                  <a:pt x="668285" y="490219"/>
                </a:lnTo>
                <a:lnTo>
                  <a:pt x="677596" y="490219"/>
                </a:lnTo>
                <a:lnTo>
                  <a:pt x="678622" y="485139"/>
                </a:lnTo>
                <a:lnTo>
                  <a:pt x="690522" y="483869"/>
                </a:lnTo>
                <a:lnTo>
                  <a:pt x="687383" y="478789"/>
                </a:lnTo>
                <a:lnTo>
                  <a:pt x="391031" y="478789"/>
                </a:lnTo>
                <a:lnTo>
                  <a:pt x="383830" y="473709"/>
                </a:lnTo>
                <a:lnTo>
                  <a:pt x="388750" y="458469"/>
                </a:lnTo>
                <a:close/>
              </a:path>
              <a:path w="758190" h="726440">
                <a:moveTo>
                  <a:pt x="557733" y="585469"/>
                </a:moveTo>
                <a:lnTo>
                  <a:pt x="538745" y="585469"/>
                </a:lnTo>
                <a:lnTo>
                  <a:pt x="543215" y="591819"/>
                </a:lnTo>
                <a:lnTo>
                  <a:pt x="546593" y="589279"/>
                </a:lnTo>
                <a:lnTo>
                  <a:pt x="547990" y="586739"/>
                </a:lnTo>
                <a:lnTo>
                  <a:pt x="556768" y="586739"/>
                </a:lnTo>
                <a:lnTo>
                  <a:pt x="557733" y="585469"/>
                </a:lnTo>
                <a:close/>
              </a:path>
              <a:path w="758190" h="726440">
                <a:moveTo>
                  <a:pt x="556768" y="586739"/>
                </a:moveTo>
                <a:lnTo>
                  <a:pt x="548968" y="586739"/>
                </a:lnTo>
                <a:lnTo>
                  <a:pt x="550391" y="589279"/>
                </a:lnTo>
                <a:lnTo>
                  <a:pt x="554836" y="589279"/>
                </a:lnTo>
                <a:lnTo>
                  <a:pt x="556768" y="586739"/>
                </a:lnTo>
                <a:close/>
              </a:path>
              <a:path w="758190" h="726440">
                <a:moveTo>
                  <a:pt x="563637" y="571499"/>
                </a:moveTo>
                <a:lnTo>
                  <a:pt x="560150" y="571499"/>
                </a:lnTo>
                <a:lnTo>
                  <a:pt x="556364" y="572769"/>
                </a:lnTo>
                <a:lnTo>
                  <a:pt x="563253" y="572769"/>
                </a:lnTo>
                <a:lnTo>
                  <a:pt x="563637" y="571499"/>
                </a:lnTo>
                <a:close/>
              </a:path>
              <a:path w="758190" h="726440">
                <a:moveTo>
                  <a:pt x="572161" y="565149"/>
                </a:moveTo>
                <a:lnTo>
                  <a:pt x="560822" y="565149"/>
                </a:lnTo>
                <a:lnTo>
                  <a:pt x="562968" y="567689"/>
                </a:lnTo>
                <a:lnTo>
                  <a:pt x="564750" y="568959"/>
                </a:lnTo>
                <a:lnTo>
                  <a:pt x="567167" y="567689"/>
                </a:lnTo>
                <a:lnTo>
                  <a:pt x="572161" y="565149"/>
                </a:lnTo>
                <a:close/>
              </a:path>
              <a:path w="758190" h="726440">
                <a:moveTo>
                  <a:pt x="591039" y="551179"/>
                </a:moveTo>
                <a:lnTo>
                  <a:pt x="580032" y="551179"/>
                </a:lnTo>
                <a:lnTo>
                  <a:pt x="582511" y="556259"/>
                </a:lnTo>
                <a:lnTo>
                  <a:pt x="587282" y="553719"/>
                </a:lnTo>
                <a:lnTo>
                  <a:pt x="591039" y="551179"/>
                </a:lnTo>
                <a:close/>
              </a:path>
              <a:path w="758190" h="726440">
                <a:moveTo>
                  <a:pt x="634126" y="527049"/>
                </a:moveTo>
                <a:lnTo>
                  <a:pt x="597000" y="527049"/>
                </a:lnTo>
                <a:lnTo>
                  <a:pt x="598358" y="530859"/>
                </a:lnTo>
                <a:lnTo>
                  <a:pt x="599514" y="539749"/>
                </a:lnTo>
                <a:lnTo>
                  <a:pt x="605280" y="530859"/>
                </a:lnTo>
                <a:lnTo>
                  <a:pt x="609230" y="528319"/>
                </a:lnTo>
                <a:lnTo>
                  <a:pt x="630688" y="528319"/>
                </a:lnTo>
                <a:lnTo>
                  <a:pt x="634126" y="527049"/>
                </a:lnTo>
                <a:close/>
              </a:path>
              <a:path w="758190" h="726440">
                <a:moveTo>
                  <a:pt x="630688" y="528319"/>
                </a:moveTo>
                <a:lnTo>
                  <a:pt x="609230" y="528319"/>
                </a:lnTo>
                <a:lnTo>
                  <a:pt x="610647" y="529589"/>
                </a:lnTo>
                <a:lnTo>
                  <a:pt x="609869" y="534669"/>
                </a:lnTo>
                <a:lnTo>
                  <a:pt x="610614" y="538479"/>
                </a:lnTo>
                <a:lnTo>
                  <a:pt x="616596" y="535939"/>
                </a:lnTo>
                <a:lnTo>
                  <a:pt x="623938" y="532129"/>
                </a:lnTo>
                <a:lnTo>
                  <a:pt x="630688" y="528319"/>
                </a:lnTo>
                <a:close/>
              </a:path>
              <a:path w="758190" h="726440">
                <a:moveTo>
                  <a:pt x="637564" y="525779"/>
                </a:moveTo>
                <a:lnTo>
                  <a:pt x="587233" y="525779"/>
                </a:lnTo>
                <a:lnTo>
                  <a:pt x="590518" y="534669"/>
                </a:lnTo>
                <a:lnTo>
                  <a:pt x="592789" y="535939"/>
                </a:lnTo>
                <a:lnTo>
                  <a:pt x="595641" y="533399"/>
                </a:lnTo>
                <a:lnTo>
                  <a:pt x="596034" y="533399"/>
                </a:lnTo>
                <a:lnTo>
                  <a:pt x="597000" y="527049"/>
                </a:lnTo>
                <a:lnTo>
                  <a:pt x="634126" y="527049"/>
                </a:lnTo>
                <a:lnTo>
                  <a:pt x="637564" y="525779"/>
                </a:lnTo>
                <a:close/>
              </a:path>
              <a:path w="758190" h="726440">
                <a:moveTo>
                  <a:pt x="383322" y="0"/>
                </a:moveTo>
                <a:lnTo>
                  <a:pt x="200594" y="0"/>
                </a:lnTo>
                <a:lnTo>
                  <a:pt x="200364" y="31749"/>
                </a:lnTo>
                <a:lnTo>
                  <a:pt x="200412" y="146049"/>
                </a:lnTo>
                <a:lnTo>
                  <a:pt x="200537" y="184149"/>
                </a:lnTo>
                <a:lnTo>
                  <a:pt x="200660" y="217169"/>
                </a:lnTo>
                <a:lnTo>
                  <a:pt x="200777" y="295909"/>
                </a:lnTo>
                <a:lnTo>
                  <a:pt x="200899" y="306069"/>
                </a:lnTo>
                <a:lnTo>
                  <a:pt x="4189" y="306069"/>
                </a:lnTo>
                <a:lnTo>
                  <a:pt x="205" y="308609"/>
                </a:lnTo>
                <a:lnTo>
                  <a:pt x="51" y="312419"/>
                </a:lnTo>
                <a:lnTo>
                  <a:pt x="0" y="313689"/>
                </a:lnTo>
                <a:lnTo>
                  <a:pt x="3587" y="318769"/>
                </a:lnTo>
                <a:lnTo>
                  <a:pt x="10983" y="325119"/>
                </a:lnTo>
                <a:lnTo>
                  <a:pt x="14416" y="334009"/>
                </a:lnTo>
                <a:lnTo>
                  <a:pt x="18100" y="341629"/>
                </a:lnTo>
                <a:lnTo>
                  <a:pt x="23087" y="346709"/>
                </a:lnTo>
                <a:lnTo>
                  <a:pt x="30427" y="347979"/>
                </a:lnTo>
                <a:lnTo>
                  <a:pt x="43067" y="363219"/>
                </a:lnTo>
                <a:lnTo>
                  <a:pt x="57581" y="378459"/>
                </a:lnTo>
                <a:lnTo>
                  <a:pt x="73299" y="391159"/>
                </a:lnTo>
                <a:lnTo>
                  <a:pt x="89546" y="403859"/>
                </a:lnTo>
                <a:lnTo>
                  <a:pt x="92175" y="403859"/>
                </a:lnTo>
                <a:lnTo>
                  <a:pt x="92162" y="405129"/>
                </a:lnTo>
                <a:lnTo>
                  <a:pt x="91171" y="407669"/>
                </a:lnTo>
                <a:lnTo>
                  <a:pt x="91461" y="414019"/>
                </a:lnTo>
                <a:lnTo>
                  <a:pt x="94262" y="420369"/>
                </a:lnTo>
                <a:lnTo>
                  <a:pt x="97985" y="425449"/>
                </a:lnTo>
                <a:lnTo>
                  <a:pt x="101039" y="431799"/>
                </a:lnTo>
                <a:lnTo>
                  <a:pt x="111186" y="468629"/>
                </a:lnTo>
                <a:lnTo>
                  <a:pt x="120189" y="472439"/>
                </a:lnTo>
                <a:lnTo>
                  <a:pt x="126941" y="478789"/>
                </a:lnTo>
                <a:lnTo>
                  <a:pt x="133178" y="486409"/>
                </a:lnTo>
                <a:lnTo>
                  <a:pt x="140638" y="494029"/>
                </a:lnTo>
                <a:lnTo>
                  <a:pt x="151121" y="496569"/>
                </a:lnTo>
                <a:lnTo>
                  <a:pt x="161074" y="501649"/>
                </a:lnTo>
                <a:lnTo>
                  <a:pt x="170629" y="507999"/>
                </a:lnTo>
                <a:lnTo>
                  <a:pt x="179919" y="514349"/>
                </a:lnTo>
                <a:lnTo>
                  <a:pt x="188221" y="518159"/>
                </a:lnTo>
                <a:lnTo>
                  <a:pt x="193719" y="518159"/>
                </a:lnTo>
                <a:lnTo>
                  <a:pt x="197762" y="514349"/>
                </a:lnTo>
                <a:lnTo>
                  <a:pt x="201699" y="506729"/>
                </a:lnTo>
                <a:lnTo>
                  <a:pt x="208350" y="499109"/>
                </a:lnTo>
                <a:lnTo>
                  <a:pt x="212518" y="488949"/>
                </a:lnTo>
                <a:lnTo>
                  <a:pt x="215903" y="478789"/>
                </a:lnTo>
                <a:lnTo>
                  <a:pt x="220203" y="468629"/>
                </a:lnTo>
                <a:lnTo>
                  <a:pt x="224691" y="466089"/>
                </a:lnTo>
                <a:lnTo>
                  <a:pt x="236600" y="466089"/>
                </a:lnTo>
                <a:lnTo>
                  <a:pt x="241095" y="464819"/>
                </a:lnTo>
                <a:lnTo>
                  <a:pt x="242962" y="458469"/>
                </a:lnTo>
                <a:lnTo>
                  <a:pt x="388750" y="458469"/>
                </a:lnTo>
                <a:lnTo>
                  <a:pt x="410068" y="392429"/>
                </a:lnTo>
                <a:lnTo>
                  <a:pt x="409243" y="389889"/>
                </a:lnTo>
                <a:lnTo>
                  <a:pt x="340561" y="340359"/>
                </a:lnTo>
                <a:lnTo>
                  <a:pt x="343317" y="331469"/>
                </a:lnTo>
                <a:lnTo>
                  <a:pt x="428204" y="331469"/>
                </a:lnTo>
                <a:lnTo>
                  <a:pt x="430363" y="330199"/>
                </a:lnTo>
                <a:lnTo>
                  <a:pt x="456588" y="248919"/>
                </a:lnTo>
                <a:lnTo>
                  <a:pt x="719525" y="248919"/>
                </a:lnTo>
                <a:lnTo>
                  <a:pt x="719202" y="243839"/>
                </a:lnTo>
                <a:lnTo>
                  <a:pt x="717633" y="217169"/>
                </a:lnTo>
                <a:lnTo>
                  <a:pt x="714424" y="191769"/>
                </a:lnTo>
                <a:lnTo>
                  <a:pt x="712751" y="190499"/>
                </a:lnTo>
                <a:lnTo>
                  <a:pt x="537056" y="190499"/>
                </a:lnTo>
                <a:lnTo>
                  <a:pt x="535049" y="181609"/>
                </a:lnTo>
                <a:lnTo>
                  <a:pt x="500695" y="181609"/>
                </a:lnTo>
                <a:lnTo>
                  <a:pt x="494942" y="179069"/>
                </a:lnTo>
                <a:lnTo>
                  <a:pt x="491996" y="177799"/>
                </a:lnTo>
                <a:lnTo>
                  <a:pt x="492758" y="175259"/>
                </a:lnTo>
                <a:lnTo>
                  <a:pt x="492656" y="173989"/>
                </a:lnTo>
                <a:lnTo>
                  <a:pt x="492555" y="172719"/>
                </a:lnTo>
                <a:lnTo>
                  <a:pt x="483004" y="172719"/>
                </a:lnTo>
                <a:lnTo>
                  <a:pt x="483811" y="168909"/>
                </a:lnTo>
                <a:lnTo>
                  <a:pt x="466113" y="168909"/>
                </a:lnTo>
                <a:lnTo>
                  <a:pt x="461554" y="166369"/>
                </a:lnTo>
                <a:lnTo>
                  <a:pt x="456726" y="162559"/>
                </a:lnTo>
                <a:lnTo>
                  <a:pt x="440228" y="162559"/>
                </a:lnTo>
                <a:lnTo>
                  <a:pt x="437913" y="161289"/>
                </a:lnTo>
                <a:lnTo>
                  <a:pt x="421435" y="161289"/>
                </a:lnTo>
                <a:lnTo>
                  <a:pt x="420838" y="154939"/>
                </a:lnTo>
                <a:lnTo>
                  <a:pt x="420132" y="151129"/>
                </a:lnTo>
                <a:lnTo>
                  <a:pt x="416688" y="146049"/>
                </a:lnTo>
                <a:lnTo>
                  <a:pt x="401565" y="146049"/>
                </a:lnTo>
                <a:lnTo>
                  <a:pt x="393341" y="144779"/>
                </a:lnTo>
                <a:lnTo>
                  <a:pt x="387248" y="140969"/>
                </a:lnTo>
                <a:lnTo>
                  <a:pt x="384897" y="134619"/>
                </a:lnTo>
                <a:lnTo>
                  <a:pt x="384881" y="69849"/>
                </a:lnTo>
                <a:lnTo>
                  <a:pt x="384372" y="31749"/>
                </a:lnTo>
                <a:lnTo>
                  <a:pt x="383322" y="0"/>
                </a:lnTo>
                <a:close/>
              </a:path>
              <a:path w="758190" h="726440">
                <a:moveTo>
                  <a:pt x="677596" y="490219"/>
                </a:moveTo>
                <a:lnTo>
                  <a:pt x="668285" y="490219"/>
                </a:lnTo>
                <a:lnTo>
                  <a:pt x="676743" y="495299"/>
                </a:lnTo>
                <a:lnTo>
                  <a:pt x="677340" y="491489"/>
                </a:lnTo>
                <a:lnTo>
                  <a:pt x="677596" y="490219"/>
                </a:lnTo>
                <a:close/>
              </a:path>
              <a:path w="758190" h="726440">
                <a:moveTo>
                  <a:pt x="462367" y="427989"/>
                </a:moveTo>
                <a:lnTo>
                  <a:pt x="459700" y="427989"/>
                </a:lnTo>
                <a:lnTo>
                  <a:pt x="391031" y="478789"/>
                </a:lnTo>
                <a:lnTo>
                  <a:pt x="531048" y="478789"/>
                </a:lnTo>
                <a:lnTo>
                  <a:pt x="462367" y="427989"/>
                </a:lnTo>
                <a:close/>
              </a:path>
              <a:path w="758190" h="726440">
                <a:moveTo>
                  <a:pt x="719525" y="248919"/>
                </a:moveTo>
                <a:lnTo>
                  <a:pt x="465478" y="248919"/>
                </a:lnTo>
                <a:lnTo>
                  <a:pt x="491717" y="330199"/>
                </a:lnTo>
                <a:lnTo>
                  <a:pt x="493863" y="331469"/>
                </a:lnTo>
                <a:lnTo>
                  <a:pt x="578762" y="331469"/>
                </a:lnTo>
                <a:lnTo>
                  <a:pt x="581506" y="340359"/>
                </a:lnTo>
                <a:lnTo>
                  <a:pt x="512824" y="389889"/>
                </a:lnTo>
                <a:lnTo>
                  <a:pt x="511998" y="392429"/>
                </a:lnTo>
                <a:lnTo>
                  <a:pt x="538237" y="473709"/>
                </a:lnTo>
                <a:lnTo>
                  <a:pt x="531048" y="478789"/>
                </a:lnTo>
                <a:lnTo>
                  <a:pt x="687383" y="478789"/>
                </a:lnTo>
                <a:lnTo>
                  <a:pt x="686598" y="477519"/>
                </a:lnTo>
                <a:lnTo>
                  <a:pt x="685049" y="476249"/>
                </a:lnTo>
                <a:lnTo>
                  <a:pt x="681886" y="473709"/>
                </a:lnTo>
                <a:lnTo>
                  <a:pt x="684363" y="472439"/>
                </a:lnTo>
                <a:lnTo>
                  <a:pt x="687239" y="468629"/>
                </a:lnTo>
                <a:lnTo>
                  <a:pt x="676730" y="468629"/>
                </a:lnTo>
                <a:lnTo>
                  <a:pt x="680426" y="463549"/>
                </a:lnTo>
                <a:lnTo>
                  <a:pt x="682471" y="458469"/>
                </a:lnTo>
                <a:lnTo>
                  <a:pt x="674673" y="457199"/>
                </a:lnTo>
                <a:lnTo>
                  <a:pt x="673276" y="453389"/>
                </a:lnTo>
                <a:lnTo>
                  <a:pt x="688229" y="453389"/>
                </a:lnTo>
                <a:lnTo>
                  <a:pt x="688841" y="452119"/>
                </a:lnTo>
                <a:lnTo>
                  <a:pt x="692591" y="450849"/>
                </a:lnTo>
                <a:lnTo>
                  <a:pt x="745343" y="450849"/>
                </a:lnTo>
                <a:lnTo>
                  <a:pt x="745925" y="449579"/>
                </a:lnTo>
                <a:lnTo>
                  <a:pt x="743570" y="444499"/>
                </a:lnTo>
                <a:lnTo>
                  <a:pt x="743187" y="438149"/>
                </a:lnTo>
                <a:lnTo>
                  <a:pt x="750847" y="429259"/>
                </a:lnTo>
                <a:lnTo>
                  <a:pt x="752270" y="422909"/>
                </a:lnTo>
                <a:lnTo>
                  <a:pt x="755724" y="414019"/>
                </a:lnTo>
                <a:lnTo>
                  <a:pt x="746237" y="405129"/>
                </a:lnTo>
                <a:lnTo>
                  <a:pt x="755026" y="398779"/>
                </a:lnTo>
                <a:lnTo>
                  <a:pt x="750809" y="394969"/>
                </a:lnTo>
                <a:lnTo>
                  <a:pt x="752700" y="382269"/>
                </a:lnTo>
                <a:lnTo>
                  <a:pt x="756504" y="368299"/>
                </a:lnTo>
                <a:lnTo>
                  <a:pt x="758162" y="355599"/>
                </a:lnTo>
                <a:lnTo>
                  <a:pt x="754265" y="347979"/>
                </a:lnTo>
                <a:lnTo>
                  <a:pt x="745691" y="347979"/>
                </a:lnTo>
                <a:lnTo>
                  <a:pt x="743570" y="344169"/>
                </a:lnTo>
                <a:lnTo>
                  <a:pt x="748282" y="336549"/>
                </a:lnTo>
                <a:lnTo>
                  <a:pt x="741322" y="331469"/>
                </a:lnTo>
                <a:lnTo>
                  <a:pt x="740649" y="326389"/>
                </a:lnTo>
                <a:lnTo>
                  <a:pt x="737843" y="318769"/>
                </a:lnTo>
                <a:lnTo>
                  <a:pt x="735294" y="312419"/>
                </a:lnTo>
                <a:lnTo>
                  <a:pt x="732221" y="307339"/>
                </a:lnTo>
                <a:lnTo>
                  <a:pt x="728622" y="302259"/>
                </a:lnTo>
                <a:lnTo>
                  <a:pt x="724495" y="295909"/>
                </a:lnTo>
                <a:lnTo>
                  <a:pt x="720900" y="270509"/>
                </a:lnTo>
                <a:lnTo>
                  <a:pt x="719525" y="248919"/>
                </a:lnTo>
                <a:close/>
              </a:path>
              <a:path w="758190" h="726440">
                <a:moveTo>
                  <a:pt x="717627" y="463549"/>
                </a:moveTo>
                <a:lnTo>
                  <a:pt x="705889" y="463549"/>
                </a:lnTo>
                <a:lnTo>
                  <a:pt x="703743" y="466089"/>
                </a:lnTo>
                <a:lnTo>
                  <a:pt x="697383" y="471169"/>
                </a:lnTo>
                <a:lnTo>
                  <a:pt x="693677" y="474979"/>
                </a:lnTo>
                <a:lnTo>
                  <a:pt x="699489" y="474979"/>
                </a:lnTo>
                <a:lnTo>
                  <a:pt x="710595" y="468629"/>
                </a:lnTo>
                <a:lnTo>
                  <a:pt x="717627" y="463549"/>
                </a:lnTo>
                <a:close/>
              </a:path>
              <a:path w="758190" h="726440">
                <a:moveTo>
                  <a:pt x="688198" y="467359"/>
                </a:moveTo>
                <a:lnTo>
                  <a:pt x="676730" y="468629"/>
                </a:lnTo>
                <a:lnTo>
                  <a:pt x="687239" y="468629"/>
                </a:lnTo>
                <a:lnTo>
                  <a:pt x="688198" y="467359"/>
                </a:lnTo>
                <a:close/>
              </a:path>
              <a:path w="758190" h="726440">
                <a:moveTo>
                  <a:pt x="745343" y="450849"/>
                </a:moveTo>
                <a:lnTo>
                  <a:pt x="692591" y="450849"/>
                </a:lnTo>
                <a:lnTo>
                  <a:pt x="695176" y="454659"/>
                </a:lnTo>
                <a:lnTo>
                  <a:pt x="694129" y="461009"/>
                </a:lnTo>
                <a:lnTo>
                  <a:pt x="692882" y="466089"/>
                </a:lnTo>
                <a:lnTo>
                  <a:pt x="696033" y="466089"/>
                </a:lnTo>
                <a:lnTo>
                  <a:pt x="701171" y="464819"/>
                </a:lnTo>
                <a:lnTo>
                  <a:pt x="705889" y="463549"/>
                </a:lnTo>
                <a:lnTo>
                  <a:pt x="717627" y="463549"/>
                </a:lnTo>
                <a:lnTo>
                  <a:pt x="721144" y="461009"/>
                </a:lnTo>
                <a:lnTo>
                  <a:pt x="732037" y="454659"/>
                </a:lnTo>
                <a:lnTo>
                  <a:pt x="744180" y="453389"/>
                </a:lnTo>
                <a:lnTo>
                  <a:pt x="745343" y="450849"/>
                </a:lnTo>
                <a:close/>
              </a:path>
              <a:path w="758190" h="726440">
                <a:moveTo>
                  <a:pt x="688229" y="453389"/>
                </a:moveTo>
                <a:lnTo>
                  <a:pt x="678610" y="453389"/>
                </a:lnTo>
                <a:lnTo>
                  <a:pt x="681683" y="457199"/>
                </a:lnTo>
                <a:lnTo>
                  <a:pt x="686395" y="457199"/>
                </a:lnTo>
                <a:lnTo>
                  <a:pt x="688229" y="453389"/>
                </a:lnTo>
                <a:close/>
              </a:path>
              <a:path w="758190" h="726440">
                <a:moveTo>
                  <a:pt x="753616" y="346709"/>
                </a:moveTo>
                <a:lnTo>
                  <a:pt x="745691" y="347979"/>
                </a:lnTo>
                <a:lnTo>
                  <a:pt x="754265" y="347979"/>
                </a:lnTo>
                <a:lnTo>
                  <a:pt x="753616" y="346709"/>
                </a:lnTo>
                <a:close/>
              </a:path>
              <a:path w="758190" h="726440">
                <a:moveTo>
                  <a:pt x="548549" y="171449"/>
                </a:moveTo>
                <a:lnTo>
                  <a:pt x="545349" y="173989"/>
                </a:lnTo>
                <a:lnTo>
                  <a:pt x="545907" y="176529"/>
                </a:lnTo>
                <a:lnTo>
                  <a:pt x="545802" y="177799"/>
                </a:lnTo>
                <a:lnTo>
                  <a:pt x="545696" y="179069"/>
                </a:lnTo>
                <a:lnTo>
                  <a:pt x="545590" y="180339"/>
                </a:lnTo>
                <a:lnTo>
                  <a:pt x="538935" y="181609"/>
                </a:lnTo>
                <a:lnTo>
                  <a:pt x="540599" y="186689"/>
                </a:lnTo>
                <a:lnTo>
                  <a:pt x="537056" y="190499"/>
                </a:lnTo>
                <a:lnTo>
                  <a:pt x="712751" y="190499"/>
                </a:lnTo>
                <a:lnTo>
                  <a:pt x="711079" y="189229"/>
                </a:lnTo>
                <a:lnTo>
                  <a:pt x="695604" y="189229"/>
                </a:lnTo>
                <a:lnTo>
                  <a:pt x="694378" y="187959"/>
                </a:lnTo>
                <a:lnTo>
                  <a:pt x="584185" y="187959"/>
                </a:lnTo>
                <a:lnTo>
                  <a:pt x="580617" y="184149"/>
                </a:lnTo>
                <a:lnTo>
                  <a:pt x="569736" y="177799"/>
                </a:lnTo>
                <a:lnTo>
                  <a:pt x="560312" y="177799"/>
                </a:lnTo>
                <a:lnTo>
                  <a:pt x="550416" y="172719"/>
                </a:lnTo>
                <a:lnTo>
                  <a:pt x="548549" y="171449"/>
                </a:lnTo>
                <a:close/>
              </a:path>
              <a:path w="758190" h="726440">
                <a:moveTo>
                  <a:pt x="709406" y="187959"/>
                </a:moveTo>
                <a:lnTo>
                  <a:pt x="702486" y="187959"/>
                </a:lnTo>
                <a:lnTo>
                  <a:pt x="695604" y="189229"/>
                </a:lnTo>
                <a:lnTo>
                  <a:pt x="711079" y="189229"/>
                </a:lnTo>
                <a:lnTo>
                  <a:pt x="709406" y="187959"/>
                </a:lnTo>
                <a:close/>
              </a:path>
              <a:path w="758190" h="726440">
                <a:moveTo>
                  <a:pt x="647228" y="166369"/>
                </a:moveTo>
                <a:lnTo>
                  <a:pt x="641399" y="171449"/>
                </a:lnTo>
                <a:lnTo>
                  <a:pt x="634109" y="173989"/>
                </a:lnTo>
                <a:lnTo>
                  <a:pt x="604226" y="173989"/>
                </a:lnTo>
                <a:lnTo>
                  <a:pt x="596669" y="175259"/>
                </a:lnTo>
                <a:lnTo>
                  <a:pt x="593723" y="182879"/>
                </a:lnTo>
                <a:lnTo>
                  <a:pt x="583748" y="182879"/>
                </a:lnTo>
                <a:lnTo>
                  <a:pt x="584076" y="186689"/>
                </a:lnTo>
                <a:lnTo>
                  <a:pt x="584185" y="187959"/>
                </a:lnTo>
                <a:lnTo>
                  <a:pt x="694378" y="187959"/>
                </a:lnTo>
                <a:lnTo>
                  <a:pt x="690700" y="184149"/>
                </a:lnTo>
                <a:lnTo>
                  <a:pt x="684732" y="182879"/>
                </a:lnTo>
                <a:lnTo>
                  <a:pt x="586649" y="182879"/>
                </a:lnTo>
                <a:lnTo>
                  <a:pt x="583639" y="181609"/>
                </a:lnTo>
                <a:lnTo>
                  <a:pt x="678764" y="181609"/>
                </a:lnTo>
                <a:lnTo>
                  <a:pt x="667935" y="176529"/>
                </a:lnTo>
                <a:lnTo>
                  <a:pt x="647228" y="166369"/>
                </a:lnTo>
                <a:close/>
              </a:path>
              <a:path w="758190" h="726440">
                <a:moveTo>
                  <a:pt x="510347" y="167639"/>
                </a:moveTo>
                <a:lnTo>
                  <a:pt x="506093" y="172719"/>
                </a:lnTo>
                <a:lnTo>
                  <a:pt x="502181" y="175259"/>
                </a:lnTo>
                <a:lnTo>
                  <a:pt x="500695" y="181609"/>
                </a:lnTo>
                <a:lnTo>
                  <a:pt x="535049" y="181609"/>
                </a:lnTo>
                <a:lnTo>
                  <a:pt x="536046" y="180339"/>
                </a:lnTo>
                <a:lnTo>
                  <a:pt x="524700" y="180339"/>
                </a:lnTo>
                <a:lnTo>
                  <a:pt x="522070" y="179069"/>
                </a:lnTo>
                <a:lnTo>
                  <a:pt x="522180" y="176529"/>
                </a:lnTo>
                <a:lnTo>
                  <a:pt x="511236" y="176529"/>
                </a:lnTo>
                <a:lnTo>
                  <a:pt x="510347" y="167639"/>
                </a:lnTo>
                <a:close/>
              </a:path>
              <a:path w="758190" h="726440">
                <a:moveTo>
                  <a:pt x="534191" y="173989"/>
                </a:moveTo>
                <a:lnTo>
                  <a:pt x="529409" y="176529"/>
                </a:lnTo>
                <a:lnTo>
                  <a:pt x="524700" y="180339"/>
                </a:lnTo>
                <a:lnTo>
                  <a:pt x="536046" y="180339"/>
                </a:lnTo>
                <a:lnTo>
                  <a:pt x="537043" y="179069"/>
                </a:lnTo>
                <a:lnTo>
                  <a:pt x="534191" y="173989"/>
                </a:lnTo>
                <a:close/>
              </a:path>
              <a:path w="758190" h="726440">
                <a:moveTo>
                  <a:pt x="565384" y="175259"/>
                </a:moveTo>
                <a:lnTo>
                  <a:pt x="561959" y="175259"/>
                </a:lnTo>
                <a:lnTo>
                  <a:pt x="560312" y="177799"/>
                </a:lnTo>
                <a:lnTo>
                  <a:pt x="569736" y="177799"/>
                </a:lnTo>
                <a:lnTo>
                  <a:pt x="565384" y="175259"/>
                </a:lnTo>
                <a:close/>
              </a:path>
              <a:path w="758190" h="726440">
                <a:moveTo>
                  <a:pt x="518056" y="173989"/>
                </a:moveTo>
                <a:lnTo>
                  <a:pt x="515364" y="175259"/>
                </a:lnTo>
                <a:lnTo>
                  <a:pt x="511236" y="176529"/>
                </a:lnTo>
                <a:lnTo>
                  <a:pt x="522180" y="176529"/>
                </a:lnTo>
                <a:lnTo>
                  <a:pt x="522235" y="175259"/>
                </a:lnTo>
                <a:lnTo>
                  <a:pt x="518056" y="173989"/>
                </a:lnTo>
                <a:close/>
              </a:path>
              <a:path w="758190" h="726440">
                <a:moveTo>
                  <a:pt x="625638" y="170179"/>
                </a:moveTo>
                <a:lnTo>
                  <a:pt x="617218" y="171449"/>
                </a:lnTo>
                <a:lnTo>
                  <a:pt x="612379" y="173989"/>
                </a:lnTo>
                <a:lnTo>
                  <a:pt x="634109" y="173989"/>
                </a:lnTo>
                <a:lnTo>
                  <a:pt x="625638" y="170179"/>
                </a:lnTo>
                <a:close/>
              </a:path>
              <a:path w="758190" h="726440">
                <a:moveTo>
                  <a:pt x="491196" y="168909"/>
                </a:moveTo>
                <a:lnTo>
                  <a:pt x="483004" y="172719"/>
                </a:lnTo>
                <a:lnTo>
                  <a:pt x="492555" y="172719"/>
                </a:lnTo>
                <a:lnTo>
                  <a:pt x="491196" y="168909"/>
                </a:lnTo>
                <a:close/>
              </a:path>
              <a:path w="758190" h="726440">
                <a:moveTo>
                  <a:pt x="466431" y="158749"/>
                </a:moveTo>
                <a:lnTo>
                  <a:pt x="466351" y="161289"/>
                </a:lnTo>
                <a:lnTo>
                  <a:pt x="466232" y="165099"/>
                </a:lnTo>
                <a:lnTo>
                  <a:pt x="466113" y="168909"/>
                </a:lnTo>
                <a:lnTo>
                  <a:pt x="483811" y="168909"/>
                </a:lnTo>
                <a:lnTo>
                  <a:pt x="484617" y="165099"/>
                </a:lnTo>
                <a:lnTo>
                  <a:pt x="483756" y="162559"/>
                </a:lnTo>
                <a:lnTo>
                  <a:pt x="475538" y="162559"/>
                </a:lnTo>
                <a:lnTo>
                  <a:pt x="471460" y="161289"/>
                </a:lnTo>
                <a:lnTo>
                  <a:pt x="466431" y="158749"/>
                </a:lnTo>
                <a:close/>
              </a:path>
              <a:path w="758190" h="726440">
                <a:moveTo>
                  <a:pt x="455117" y="161289"/>
                </a:moveTo>
                <a:lnTo>
                  <a:pt x="447757" y="162559"/>
                </a:lnTo>
                <a:lnTo>
                  <a:pt x="456726" y="162559"/>
                </a:lnTo>
                <a:lnTo>
                  <a:pt x="455117" y="161289"/>
                </a:lnTo>
                <a:close/>
              </a:path>
              <a:path w="758190" h="726440">
                <a:moveTo>
                  <a:pt x="483326" y="161289"/>
                </a:moveTo>
                <a:lnTo>
                  <a:pt x="479896" y="161289"/>
                </a:lnTo>
                <a:lnTo>
                  <a:pt x="475538" y="162559"/>
                </a:lnTo>
                <a:lnTo>
                  <a:pt x="483756" y="162559"/>
                </a:lnTo>
                <a:lnTo>
                  <a:pt x="483326" y="161289"/>
                </a:lnTo>
                <a:close/>
              </a:path>
              <a:path w="758190" h="726440">
                <a:moveTo>
                  <a:pt x="429474" y="157479"/>
                </a:moveTo>
                <a:lnTo>
                  <a:pt x="421435" y="161289"/>
                </a:lnTo>
                <a:lnTo>
                  <a:pt x="437913" y="161289"/>
                </a:lnTo>
                <a:lnTo>
                  <a:pt x="433284" y="158749"/>
                </a:lnTo>
                <a:lnTo>
                  <a:pt x="429474" y="157479"/>
                </a:lnTo>
                <a:close/>
              </a:path>
              <a:path w="758190" h="726440">
                <a:moveTo>
                  <a:pt x="412687" y="142239"/>
                </a:moveTo>
                <a:lnTo>
                  <a:pt x="410310" y="143509"/>
                </a:lnTo>
                <a:lnTo>
                  <a:pt x="401565" y="146049"/>
                </a:lnTo>
                <a:lnTo>
                  <a:pt x="416688" y="146049"/>
                </a:lnTo>
                <a:lnTo>
                  <a:pt x="412687" y="142239"/>
                </a:lnTo>
                <a:close/>
              </a:path>
            </a:pathLst>
          </a:custGeom>
          <a:solidFill>
            <a:srgbClr val="82EDA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BF14D7A-C0CA-708A-F570-3ABF8245B4AE}"/>
              </a:ext>
            </a:extLst>
          </p:cNvPr>
          <p:cNvGrpSpPr/>
          <p:nvPr/>
        </p:nvGrpSpPr>
        <p:grpSpPr>
          <a:xfrm>
            <a:off x="1389583" y="561009"/>
            <a:ext cx="3396849" cy="195580"/>
            <a:chOff x="1389583" y="561009"/>
            <a:chExt cx="3396849" cy="195580"/>
          </a:xfrm>
        </p:grpSpPr>
        <p:grpSp>
          <p:nvGrpSpPr>
            <p:cNvPr id="4" name="object 4">
              <a:extLst>
                <a:ext uri="{FF2B5EF4-FFF2-40B4-BE49-F238E27FC236}">
                  <a16:creationId xmlns:a16="http://schemas.microsoft.com/office/drawing/2014/main" id="{1797074E-1EA2-651A-76DF-9EC885E7F9A6}"/>
                </a:ext>
              </a:extLst>
            </p:cNvPr>
            <p:cNvGrpSpPr/>
            <p:nvPr/>
          </p:nvGrpSpPr>
          <p:grpSpPr>
            <a:xfrm>
              <a:off x="1389583" y="567643"/>
              <a:ext cx="596265" cy="144780"/>
              <a:chOff x="1389583" y="567643"/>
              <a:chExt cx="596265" cy="144780"/>
            </a:xfrm>
          </p:grpSpPr>
          <p:pic>
            <p:nvPicPr>
              <p:cNvPr id="5" name="object 5">
                <a:extLst>
                  <a:ext uri="{FF2B5EF4-FFF2-40B4-BE49-F238E27FC236}">
                    <a16:creationId xmlns:a16="http://schemas.microsoft.com/office/drawing/2014/main" id="{DE09E00F-B9C5-2B8C-2769-01DBF7790DA3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389583" y="569650"/>
                <a:ext cx="144564" cy="140436"/>
              </a:xfrm>
              <a:prstGeom prst="rect">
                <a:avLst/>
              </a:prstGeom>
            </p:spPr>
          </p:pic>
          <p:pic>
            <p:nvPicPr>
              <p:cNvPr id="6" name="object 6">
                <a:extLst>
                  <a:ext uri="{FF2B5EF4-FFF2-40B4-BE49-F238E27FC236}">
                    <a16:creationId xmlns:a16="http://schemas.microsoft.com/office/drawing/2014/main" id="{5DE1CE51-075A-5146-B148-16FC889905D3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72257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7" name="object 7">
                <a:extLst>
                  <a:ext uri="{FF2B5EF4-FFF2-40B4-BE49-F238E27FC236}">
                    <a16:creationId xmlns:a16="http://schemas.microsoft.com/office/drawing/2014/main" id="{609D0E10-88D1-5D29-C5B0-FA41EF6621EB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40527" y="569650"/>
                <a:ext cx="105371" cy="140436"/>
              </a:xfrm>
              <a:prstGeom prst="rect">
                <a:avLst/>
              </a:prstGeom>
            </p:spPr>
          </p:pic>
          <p:pic>
            <p:nvPicPr>
              <p:cNvPr id="8" name="object 8">
                <a:extLst>
                  <a:ext uri="{FF2B5EF4-FFF2-40B4-BE49-F238E27FC236}">
                    <a16:creationId xmlns:a16="http://schemas.microsoft.com/office/drawing/2014/main" id="{E64B3C57-0DAA-D09B-AE38-7C819B449F12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79027" y="567643"/>
                <a:ext cx="106629" cy="144360"/>
              </a:xfrm>
              <a:prstGeom prst="rect">
                <a:avLst/>
              </a:prstGeom>
            </p:spPr>
          </p:pic>
        </p:grp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6F884E14-2A76-537C-F685-76F3173B8D43}"/>
                </a:ext>
              </a:extLst>
            </p:cNvPr>
            <p:cNvSpPr/>
            <p:nvPr/>
          </p:nvSpPr>
          <p:spPr>
            <a:xfrm>
              <a:off x="2030285" y="569124"/>
              <a:ext cx="111125" cy="140970"/>
            </a:xfrm>
            <a:custGeom>
              <a:avLst/>
              <a:gdLst/>
              <a:ahLst/>
              <a:cxnLst/>
              <a:rect l="l" t="t" r="r" b="b"/>
              <a:pathLst>
                <a:path w="111125" h="140970">
                  <a:moveTo>
                    <a:pt x="110756" y="0"/>
                  </a:moveTo>
                  <a:lnTo>
                    <a:pt x="87706" y="0"/>
                  </a:lnTo>
                  <a:lnTo>
                    <a:pt x="87706" y="58420"/>
                  </a:lnTo>
                  <a:lnTo>
                    <a:pt x="22961" y="584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58420"/>
                  </a:lnTo>
                  <a:lnTo>
                    <a:pt x="0" y="77470"/>
                  </a:lnTo>
                  <a:lnTo>
                    <a:pt x="0" y="140970"/>
                  </a:lnTo>
                  <a:lnTo>
                    <a:pt x="22961" y="140970"/>
                  </a:lnTo>
                  <a:lnTo>
                    <a:pt x="22961" y="77470"/>
                  </a:lnTo>
                  <a:lnTo>
                    <a:pt x="87706" y="77470"/>
                  </a:lnTo>
                  <a:lnTo>
                    <a:pt x="87706" y="140970"/>
                  </a:lnTo>
                  <a:lnTo>
                    <a:pt x="110756" y="140970"/>
                  </a:lnTo>
                  <a:lnTo>
                    <a:pt x="110756" y="77470"/>
                  </a:lnTo>
                  <a:lnTo>
                    <a:pt x="110756" y="58420"/>
                  </a:lnTo>
                  <a:lnTo>
                    <a:pt x="1107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0" name="object 10">
              <a:extLst>
                <a:ext uri="{FF2B5EF4-FFF2-40B4-BE49-F238E27FC236}">
                  <a16:creationId xmlns:a16="http://schemas.microsoft.com/office/drawing/2014/main" id="{B0EC49D4-2349-6855-964C-324403AF2CD4}"/>
                </a:ext>
              </a:extLst>
            </p:cNvPr>
            <p:cNvGrpSpPr/>
            <p:nvPr/>
          </p:nvGrpSpPr>
          <p:grpSpPr>
            <a:xfrm>
              <a:off x="2258194" y="567634"/>
              <a:ext cx="198755" cy="144780"/>
              <a:chOff x="2258194" y="567634"/>
              <a:chExt cx="198755" cy="144780"/>
            </a:xfrm>
          </p:grpSpPr>
          <p:pic>
            <p:nvPicPr>
              <p:cNvPr id="11" name="object 11">
                <a:extLst>
                  <a:ext uri="{FF2B5EF4-FFF2-40B4-BE49-F238E27FC236}">
                    <a16:creationId xmlns:a16="http://schemas.microsoft.com/office/drawing/2014/main" id="{6DCE6E10-853C-4DC0-26B3-275C7494DAA3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258194" y="567634"/>
                <a:ext cx="94424" cy="144373"/>
              </a:xfrm>
              <a:prstGeom prst="rect">
                <a:avLst/>
              </a:prstGeom>
            </p:spPr>
          </p:pic>
          <p:sp>
            <p:nvSpPr>
              <p:cNvPr id="12" name="object 12">
                <a:extLst>
                  <a:ext uri="{FF2B5EF4-FFF2-40B4-BE49-F238E27FC236}">
                    <a16:creationId xmlns:a16="http://schemas.microsoft.com/office/drawing/2014/main" id="{7BDF4B26-2610-6F31-96D6-27CB038D45B2}"/>
                  </a:ext>
                </a:extLst>
              </p:cNvPr>
              <p:cNvSpPr/>
              <p:nvPr/>
            </p:nvSpPr>
            <p:spPr>
              <a:xfrm>
                <a:off x="2396689" y="569650"/>
                <a:ext cx="6032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140970">
                    <a:moveTo>
                      <a:pt x="60134" y="0"/>
                    </a:moveTo>
                    <a:lnTo>
                      <a:pt x="41313" y="0"/>
                    </a:lnTo>
                    <a:lnTo>
                      <a:pt x="0" y="32473"/>
                    </a:lnTo>
                    <a:lnTo>
                      <a:pt x="11341" y="46786"/>
                    </a:lnTo>
                    <a:lnTo>
                      <a:pt x="30350" y="31256"/>
                    </a:lnTo>
                    <a:lnTo>
                      <a:pt x="38328" y="24015"/>
                    </a:lnTo>
                    <a:lnTo>
                      <a:pt x="37995" y="29189"/>
                    </a:lnTo>
                    <a:lnTo>
                      <a:pt x="37614" y="42062"/>
                    </a:lnTo>
                    <a:lnTo>
                      <a:pt x="37566" y="140436"/>
                    </a:lnTo>
                    <a:lnTo>
                      <a:pt x="60134" y="140436"/>
                    </a:lnTo>
                    <a:lnTo>
                      <a:pt x="6013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3" name="object 13">
              <a:extLst>
                <a:ext uri="{FF2B5EF4-FFF2-40B4-BE49-F238E27FC236}">
                  <a16:creationId xmlns:a16="http://schemas.microsoft.com/office/drawing/2014/main" id="{EC31E509-DDF4-CB8C-4532-B558DCCF03E1}"/>
                </a:ext>
              </a:extLst>
            </p:cNvPr>
            <p:cNvGrpSpPr/>
            <p:nvPr/>
          </p:nvGrpSpPr>
          <p:grpSpPr>
            <a:xfrm>
              <a:off x="2521737" y="569079"/>
              <a:ext cx="371475" cy="141605"/>
              <a:chOff x="2521737" y="569079"/>
              <a:chExt cx="371475" cy="141605"/>
            </a:xfrm>
          </p:grpSpPr>
          <p:sp>
            <p:nvSpPr>
              <p:cNvPr id="14" name="object 14">
                <a:extLst>
                  <a:ext uri="{FF2B5EF4-FFF2-40B4-BE49-F238E27FC236}">
                    <a16:creationId xmlns:a16="http://schemas.microsoft.com/office/drawing/2014/main" id="{AF35132A-AA8A-4C8A-0E19-5B4CF19C1EF0}"/>
                  </a:ext>
                </a:extLst>
              </p:cNvPr>
              <p:cNvSpPr/>
              <p:nvPr/>
            </p:nvSpPr>
            <p:spPr>
              <a:xfrm>
                <a:off x="2521737" y="648131"/>
                <a:ext cx="83185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83185" h="18415">
                    <a:moveTo>
                      <a:pt x="82613" y="0"/>
                    </a:moveTo>
                    <a:lnTo>
                      <a:pt x="0" y="0"/>
                    </a:lnTo>
                    <a:lnTo>
                      <a:pt x="0" y="18249"/>
                    </a:lnTo>
                    <a:lnTo>
                      <a:pt x="82613" y="18249"/>
                    </a:lnTo>
                    <a:lnTo>
                      <a:pt x="8261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5" name="object 15">
                <a:extLst>
                  <a:ext uri="{FF2B5EF4-FFF2-40B4-BE49-F238E27FC236}">
                    <a16:creationId xmlns:a16="http://schemas.microsoft.com/office/drawing/2014/main" id="{8C142502-19BC-28DF-396A-9B814E3EF5F3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631894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16" name="object 16">
                <a:extLst>
                  <a:ext uri="{FF2B5EF4-FFF2-40B4-BE49-F238E27FC236}">
                    <a16:creationId xmlns:a16="http://schemas.microsoft.com/office/drawing/2014/main" id="{D4873A66-80DF-054B-53EF-3EA667842AF4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800164" y="569657"/>
                <a:ext cx="92989" cy="140423"/>
              </a:xfrm>
              <a:prstGeom prst="rect">
                <a:avLst/>
              </a:prstGeom>
            </p:spPr>
          </p:pic>
        </p:grpSp>
        <p:grpSp>
          <p:nvGrpSpPr>
            <p:cNvPr id="17" name="object 17">
              <a:extLst>
                <a:ext uri="{FF2B5EF4-FFF2-40B4-BE49-F238E27FC236}">
                  <a16:creationId xmlns:a16="http://schemas.microsoft.com/office/drawing/2014/main" id="{40B205AA-3616-0E2F-715B-9FA1AA1D6DC7}"/>
                </a:ext>
              </a:extLst>
            </p:cNvPr>
            <p:cNvGrpSpPr/>
            <p:nvPr/>
          </p:nvGrpSpPr>
          <p:grpSpPr>
            <a:xfrm>
              <a:off x="2940865" y="569650"/>
              <a:ext cx="168910" cy="140970"/>
              <a:chOff x="2940865" y="569650"/>
              <a:chExt cx="168910" cy="140970"/>
            </a:xfrm>
          </p:grpSpPr>
          <p:pic>
            <p:nvPicPr>
              <p:cNvPr id="18" name="object 18">
                <a:extLst>
                  <a:ext uri="{FF2B5EF4-FFF2-40B4-BE49-F238E27FC236}">
                    <a16:creationId xmlns:a16="http://schemas.microsoft.com/office/drawing/2014/main" id="{228B7520-F72C-82CE-EAB4-40819C8C522D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940865" y="569650"/>
                <a:ext cx="105371" cy="140436"/>
              </a:xfrm>
              <a:prstGeom prst="rect">
                <a:avLst/>
              </a:prstGeom>
            </p:spPr>
          </p:pic>
          <p:sp>
            <p:nvSpPr>
              <p:cNvPr id="19" name="object 19">
                <a:extLst>
                  <a:ext uri="{FF2B5EF4-FFF2-40B4-BE49-F238E27FC236}">
                    <a16:creationId xmlns:a16="http://schemas.microsoft.com/office/drawing/2014/main" id="{12E5E4BA-D5B7-37EB-A2A5-5DE7ACF3DA56}"/>
                  </a:ext>
                </a:extLst>
              </p:cNvPr>
              <p:cNvSpPr/>
              <p:nvPr/>
            </p:nvSpPr>
            <p:spPr>
              <a:xfrm>
                <a:off x="3086277" y="569658"/>
                <a:ext cx="2349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23494" h="140970">
                    <a:moveTo>
                      <a:pt x="22961" y="0"/>
                    </a:moveTo>
                    <a:lnTo>
                      <a:pt x="0" y="0"/>
                    </a:lnTo>
                    <a:lnTo>
                      <a:pt x="0" y="140436"/>
                    </a:lnTo>
                    <a:lnTo>
                      <a:pt x="22961" y="140436"/>
                    </a:lnTo>
                    <a:lnTo>
                      <a:pt x="2296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F5931053-4E18-FA82-A9F5-70F7D4EDAB74}"/>
                </a:ext>
              </a:extLst>
            </p:cNvPr>
            <p:cNvSpPr/>
            <p:nvPr/>
          </p:nvSpPr>
          <p:spPr>
            <a:xfrm>
              <a:off x="3165983" y="569124"/>
              <a:ext cx="82550" cy="140970"/>
            </a:xfrm>
            <a:custGeom>
              <a:avLst/>
              <a:gdLst/>
              <a:ahLst/>
              <a:cxnLst/>
              <a:rect l="l" t="t" r="r" b="b"/>
              <a:pathLst>
                <a:path w="82550" h="140970">
                  <a:moveTo>
                    <a:pt x="82423" y="121920"/>
                  </a:moveTo>
                  <a:lnTo>
                    <a:pt x="22961" y="1219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121920"/>
                  </a:lnTo>
                  <a:lnTo>
                    <a:pt x="0" y="140970"/>
                  </a:lnTo>
                  <a:lnTo>
                    <a:pt x="82423" y="140970"/>
                  </a:lnTo>
                  <a:lnTo>
                    <a:pt x="82423" y="1219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>
              <a:extLst>
                <a:ext uri="{FF2B5EF4-FFF2-40B4-BE49-F238E27FC236}">
                  <a16:creationId xmlns:a16="http://schemas.microsoft.com/office/drawing/2014/main" id="{B23D41D2-E70E-E210-D842-B08B21F5D72C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52775" y="567634"/>
              <a:ext cx="94424" cy="144373"/>
            </a:xfrm>
            <a:prstGeom prst="rect">
              <a:avLst/>
            </a:prstGeom>
          </p:spPr>
        </p:pic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5832E306-4C49-DB91-B9BA-A13D79FF4DAA}"/>
                </a:ext>
              </a:extLst>
            </p:cNvPr>
            <p:cNvSpPr/>
            <p:nvPr/>
          </p:nvSpPr>
          <p:spPr>
            <a:xfrm>
              <a:off x="3592690" y="561009"/>
              <a:ext cx="17780" cy="195580"/>
            </a:xfrm>
            <a:custGeom>
              <a:avLst/>
              <a:gdLst/>
              <a:ahLst/>
              <a:cxnLst/>
              <a:rect l="l" t="t" r="r" b="b"/>
              <a:pathLst>
                <a:path w="17779" h="195579">
                  <a:moveTo>
                    <a:pt x="17297" y="0"/>
                  </a:moveTo>
                  <a:lnTo>
                    <a:pt x="0" y="0"/>
                  </a:lnTo>
                  <a:lnTo>
                    <a:pt x="0" y="195287"/>
                  </a:lnTo>
                  <a:lnTo>
                    <a:pt x="17297" y="195287"/>
                  </a:lnTo>
                  <a:lnTo>
                    <a:pt x="172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3" name="object 23">
              <a:extLst>
                <a:ext uri="{FF2B5EF4-FFF2-40B4-BE49-F238E27FC236}">
                  <a16:creationId xmlns:a16="http://schemas.microsoft.com/office/drawing/2014/main" id="{355DEF1B-5879-D0ED-1891-DF00ACB173CA}"/>
                </a:ext>
              </a:extLst>
            </p:cNvPr>
            <p:cNvGrpSpPr/>
            <p:nvPr/>
          </p:nvGrpSpPr>
          <p:grpSpPr>
            <a:xfrm>
              <a:off x="3760272" y="576456"/>
              <a:ext cx="1026160" cy="135890"/>
              <a:chOff x="3760272" y="576456"/>
              <a:chExt cx="1026160" cy="135890"/>
            </a:xfrm>
          </p:grpSpPr>
          <p:sp>
            <p:nvSpPr>
              <p:cNvPr id="24" name="object 24">
                <a:extLst>
                  <a:ext uri="{FF2B5EF4-FFF2-40B4-BE49-F238E27FC236}">
                    <a16:creationId xmlns:a16="http://schemas.microsoft.com/office/drawing/2014/main" id="{080898F4-DFD8-4B85-E983-C26A7CFCD522}"/>
                  </a:ext>
                </a:extLst>
              </p:cNvPr>
              <p:cNvSpPr/>
              <p:nvPr/>
            </p:nvSpPr>
            <p:spPr>
              <a:xfrm>
                <a:off x="3760267" y="578014"/>
                <a:ext cx="1130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13029" h="132079">
                    <a:moveTo>
                      <a:pt x="112763" y="0"/>
                    </a:moveTo>
                    <a:lnTo>
                      <a:pt x="77038" y="0"/>
                    </a:lnTo>
                    <a:lnTo>
                      <a:pt x="77038" y="49530"/>
                    </a:lnTo>
                    <a:lnTo>
                      <a:pt x="35725" y="49530"/>
                    </a:lnTo>
                    <a:lnTo>
                      <a:pt x="35725" y="0"/>
                    </a:lnTo>
                    <a:lnTo>
                      <a:pt x="0" y="0"/>
                    </a:lnTo>
                    <a:lnTo>
                      <a:pt x="0" y="49530"/>
                    </a:lnTo>
                    <a:lnTo>
                      <a:pt x="0" y="78740"/>
                    </a:lnTo>
                    <a:lnTo>
                      <a:pt x="0" y="132080"/>
                    </a:lnTo>
                    <a:lnTo>
                      <a:pt x="35725" y="132080"/>
                    </a:lnTo>
                    <a:lnTo>
                      <a:pt x="35725" y="78740"/>
                    </a:lnTo>
                    <a:lnTo>
                      <a:pt x="77038" y="78740"/>
                    </a:lnTo>
                    <a:lnTo>
                      <a:pt x="77038" y="132080"/>
                    </a:lnTo>
                    <a:lnTo>
                      <a:pt x="112763" y="132080"/>
                    </a:lnTo>
                    <a:lnTo>
                      <a:pt x="112763" y="78740"/>
                    </a:lnTo>
                    <a:lnTo>
                      <a:pt x="112763" y="49530"/>
                    </a:lnTo>
                    <a:lnTo>
                      <a:pt x="11276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5" name="object 25">
                <a:extLst>
                  <a:ext uri="{FF2B5EF4-FFF2-40B4-BE49-F238E27FC236}">
                    <a16:creationId xmlns:a16="http://schemas.microsoft.com/office/drawing/2014/main" id="{B44893C5-BD38-95F3-310A-9C765DAFF1B6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3915048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26" name="object 26">
                <a:extLst>
                  <a:ext uri="{FF2B5EF4-FFF2-40B4-BE49-F238E27FC236}">
                    <a16:creationId xmlns:a16="http://schemas.microsoft.com/office/drawing/2014/main" id="{2F10DFCB-24E9-4794-3F77-350FDC6020E9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4084473" y="578515"/>
                <a:ext cx="112585" cy="133375"/>
              </a:xfrm>
              <a:prstGeom prst="rect">
                <a:avLst/>
              </a:prstGeom>
            </p:spPr>
          </p:pic>
          <p:pic>
            <p:nvPicPr>
              <p:cNvPr id="27" name="object 27">
                <a:extLst>
                  <a:ext uri="{FF2B5EF4-FFF2-40B4-BE49-F238E27FC236}">
                    <a16:creationId xmlns:a16="http://schemas.microsoft.com/office/drawing/2014/main" id="{45365FE2-DBE4-B340-76F1-F565B67CF755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236996" y="576629"/>
                <a:ext cx="92151" cy="135255"/>
              </a:xfrm>
              <a:prstGeom prst="rect">
                <a:avLst/>
              </a:prstGeom>
            </p:spPr>
          </p:pic>
          <p:sp>
            <p:nvSpPr>
              <p:cNvPr id="28" name="object 28">
                <a:extLst>
                  <a:ext uri="{FF2B5EF4-FFF2-40B4-BE49-F238E27FC236}">
                    <a16:creationId xmlns:a16="http://schemas.microsoft.com/office/drawing/2014/main" id="{7B9E452A-36B5-38F9-85E5-B543B3A3F55B}"/>
                  </a:ext>
                </a:extLst>
              </p:cNvPr>
              <p:cNvSpPr/>
              <p:nvPr/>
            </p:nvSpPr>
            <p:spPr>
              <a:xfrm>
                <a:off x="4358284" y="578014"/>
                <a:ext cx="1003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00329" h="132079">
                    <a:moveTo>
                      <a:pt x="99720" y="0"/>
                    </a:moveTo>
                    <a:lnTo>
                      <a:pt x="0" y="0"/>
                    </a:lnTo>
                    <a:lnTo>
                      <a:pt x="0" y="29210"/>
                    </a:lnTo>
                    <a:lnTo>
                      <a:pt x="32131" y="29210"/>
                    </a:lnTo>
                    <a:lnTo>
                      <a:pt x="32131" y="132080"/>
                    </a:lnTo>
                    <a:lnTo>
                      <a:pt x="67678" y="132080"/>
                    </a:lnTo>
                    <a:lnTo>
                      <a:pt x="67678" y="29210"/>
                    </a:lnTo>
                    <a:lnTo>
                      <a:pt x="99720" y="29210"/>
                    </a:lnTo>
                    <a:lnTo>
                      <a:pt x="9972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9" name="object 29">
                <a:extLst>
                  <a:ext uri="{FF2B5EF4-FFF2-40B4-BE49-F238E27FC236}">
                    <a16:creationId xmlns:a16="http://schemas.microsoft.com/office/drawing/2014/main" id="{840444DE-D335-1B93-1781-1B3F480A833B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490389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30" name="object 30">
                <a:extLst>
                  <a:ext uri="{FF2B5EF4-FFF2-40B4-BE49-F238E27FC236}">
                    <a16:creationId xmlns:a16="http://schemas.microsoft.com/office/drawing/2014/main" id="{A5B6AE5A-F438-F7CB-0B08-C9CE794CCFE1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660536" y="578515"/>
                <a:ext cx="125272" cy="131572"/>
              </a:xfrm>
              <a:prstGeom prst="rect">
                <a:avLst/>
              </a:prstGeom>
            </p:spPr>
          </p:pic>
        </p:grpSp>
      </p:grpSp>
      <p:sp>
        <p:nvSpPr>
          <p:cNvPr id="42" name="object 42">
            <a:extLst>
              <a:ext uri="{FF2B5EF4-FFF2-40B4-BE49-F238E27FC236}">
                <a16:creationId xmlns:a16="http://schemas.microsoft.com/office/drawing/2014/main" id="{D73034EF-9CBF-6ADA-EF93-3D41C16DE395}"/>
              </a:ext>
            </a:extLst>
          </p:cNvPr>
          <p:cNvSpPr/>
          <p:nvPr/>
        </p:nvSpPr>
        <p:spPr>
          <a:xfrm>
            <a:off x="7678334" y="0"/>
            <a:ext cx="4511040" cy="4503420"/>
          </a:xfrm>
          <a:custGeom>
            <a:avLst/>
            <a:gdLst/>
            <a:ahLst/>
            <a:cxnLst/>
            <a:rect l="l" t="t" r="r" b="b"/>
            <a:pathLst>
              <a:path w="4511040" h="4503420">
                <a:moveTo>
                  <a:pt x="4510617" y="0"/>
                </a:moveTo>
                <a:lnTo>
                  <a:pt x="3475963" y="0"/>
                </a:lnTo>
                <a:lnTo>
                  <a:pt x="617122" y="2185744"/>
                </a:lnTo>
                <a:lnTo>
                  <a:pt x="579386" y="2215504"/>
                </a:lnTo>
                <a:lnTo>
                  <a:pt x="542802" y="2246179"/>
                </a:lnTo>
                <a:lnTo>
                  <a:pt x="507373" y="2277742"/>
                </a:lnTo>
                <a:lnTo>
                  <a:pt x="473105" y="2310163"/>
                </a:lnTo>
                <a:lnTo>
                  <a:pt x="439999" y="2343414"/>
                </a:lnTo>
                <a:lnTo>
                  <a:pt x="408061" y="2377466"/>
                </a:lnTo>
                <a:lnTo>
                  <a:pt x="377294" y="2412290"/>
                </a:lnTo>
                <a:lnTo>
                  <a:pt x="347703" y="2447857"/>
                </a:lnTo>
                <a:lnTo>
                  <a:pt x="319290" y="2484138"/>
                </a:lnTo>
                <a:lnTo>
                  <a:pt x="292059" y="2521105"/>
                </a:lnTo>
                <a:lnTo>
                  <a:pt x="266016" y="2558728"/>
                </a:lnTo>
                <a:lnTo>
                  <a:pt x="241162" y="2596980"/>
                </a:lnTo>
                <a:lnTo>
                  <a:pt x="217503" y="2635831"/>
                </a:lnTo>
                <a:lnTo>
                  <a:pt x="195043" y="2675252"/>
                </a:lnTo>
                <a:lnTo>
                  <a:pt x="173784" y="2715215"/>
                </a:lnTo>
                <a:lnTo>
                  <a:pt x="153730" y="2755690"/>
                </a:lnTo>
                <a:lnTo>
                  <a:pt x="134887" y="2796649"/>
                </a:lnTo>
                <a:lnTo>
                  <a:pt x="117256" y="2838064"/>
                </a:lnTo>
                <a:lnTo>
                  <a:pt x="100844" y="2879905"/>
                </a:lnTo>
                <a:lnTo>
                  <a:pt x="85652" y="2922143"/>
                </a:lnTo>
                <a:lnTo>
                  <a:pt x="71685" y="2964750"/>
                </a:lnTo>
                <a:lnTo>
                  <a:pt x="58947" y="3007697"/>
                </a:lnTo>
                <a:lnTo>
                  <a:pt x="47442" y="3050955"/>
                </a:lnTo>
                <a:lnTo>
                  <a:pt x="37173" y="3094495"/>
                </a:lnTo>
                <a:lnTo>
                  <a:pt x="28145" y="3138288"/>
                </a:lnTo>
                <a:lnTo>
                  <a:pt x="20361" y="3182306"/>
                </a:lnTo>
                <a:lnTo>
                  <a:pt x="13825" y="3226521"/>
                </a:lnTo>
                <a:lnTo>
                  <a:pt x="8541" y="3270902"/>
                </a:lnTo>
                <a:lnTo>
                  <a:pt x="4512" y="3315421"/>
                </a:lnTo>
                <a:lnTo>
                  <a:pt x="1743" y="3360050"/>
                </a:lnTo>
                <a:lnTo>
                  <a:pt x="238" y="3404759"/>
                </a:lnTo>
                <a:lnTo>
                  <a:pt x="0" y="3449520"/>
                </a:lnTo>
                <a:lnTo>
                  <a:pt x="1032" y="3494304"/>
                </a:lnTo>
                <a:lnTo>
                  <a:pt x="3340" y="3539082"/>
                </a:lnTo>
                <a:lnTo>
                  <a:pt x="6927" y="3583826"/>
                </a:lnTo>
                <a:lnTo>
                  <a:pt x="11706" y="3627677"/>
                </a:lnTo>
                <a:lnTo>
                  <a:pt x="17952" y="3673094"/>
                </a:lnTo>
                <a:lnTo>
                  <a:pt x="25398" y="3717560"/>
                </a:lnTo>
                <a:lnTo>
                  <a:pt x="34138" y="3761877"/>
                </a:lnTo>
                <a:lnTo>
                  <a:pt x="44177" y="3806016"/>
                </a:lnTo>
                <a:lnTo>
                  <a:pt x="55517" y="3849946"/>
                </a:lnTo>
                <a:lnTo>
                  <a:pt x="68162" y="3893641"/>
                </a:lnTo>
                <a:lnTo>
                  <a:pt x="82118" y="3937070"/>
                </a:lnTo>
                <a:lnTo>
                  <a:pt x="97387" y="3980205"/>
                </a:lnTo>
                <a:lnTo>
                  <a:pt x="113972" y="4023018"/>
                </a:lnTo>
                <a:lnTo>
                  <a:pt x="131880" y="4065479"/>
                </a:lnTo>
                <a:lnTo>
                  <a:pt x="151111" y="4107560"/>
                </a:lnTo>
                <a:lnTo>
                  <a:pt x="171672" y="4149231"/>
                </a:lnTo>
                <a:lnTo>
                  <a:pt x="193565" y="4190465"/>
                </a:lnTo>
                <a:lnTo>
                  <a:pt x="216795" y="4231232"/>
                </a:lnTo>
                <a:lnTo>
                  <a:pt x="241365" y="4271503"/>
                </a:lnTo>
                <a:lnTo>
                  <a:pt x="267279" y="4311250"/>
                </a:lnTo>
                <a:lnTo>
                  <a:pt x="294542" y="4350443"/>
                </a:lnTo>
                <a:lnTo>
                  <a:pt x="323155" y="4389055"/>
                </a:lnTo>
                <a:lnTo>
                  <a:pt x="370228" y="4447524"/>
                </a:lnTo>
                <a:lnTo>
                  <a:pt x="419510" y="4503164"/>
                </a:lnTo>
                <a:lnTo>
                  <a:pt x="1172328" y="3927588"/>
                </a:lnTo>
                <a:lnTo>
                  <a:pt x="1211616" y="3898488"/>
                </a:lnTo>
                <a:lnTo>
                  <a:pt x="1251506" y="3870789"/>
                </a:lnTo>
                <a:lnTo>
                  <a:pt x="1291966" y="3844485"/>
                </a:lnTo>
                <a:lnTo>
                  <a:pt x="1332968" y="3819572"/>
                </a:lnTo>
                <a:lnTo>
                  <a:pt x="1374480" y="3796047"/>
                </a:lnTo>
                <a:lnTo>
                  <a:pt x="1416472" y="3773905"/>
                </a:lnTo>
                <a:lnTo>
                  <a:pt x="1458914" y="3753143"/>
                </a:lnTo>
                <a:lnTo>
                  <a:pt x="1501776" y="3733756"/>
                </a:lnTo>
                <a:lnTo>
                  <a:pt x="1545027" y="3715739"/>
                </a:lnTo>
                <a:lnTo>
                  <a:pt x="1588636" y="3699090"/>
                </a:lnTo>
                <a:lnTo>
                  <a:pt x="1632575" y="3683804"/>
                </a:lnTo>
                <a:lnTo>
                  <a:pt x="1676812" y="3669877"/>
                </a:lnTo>
                <a:lnTo>
                  <a:pt x="1721316" y="3657305"/>
                </a:lnTo>
                <a:lnTo>
                  <a:pt x="1766059" y="3646083"/>
                </a:lnTo>
                <a:lnTo>
                  <a:pt x="1811008" y="3636209"/>
                </a:lnTo>
                <a:lnTo>
                  <a:pt x="1856135" y="3627677"/>
                </a:lnTo>
                <a:lnTo>
                  <a:pt x="1901409" y="3620483"/>
                </a:lnTo>
                <a:lnTo>
                  <a:pt x="1946798" y="3614624"/>
                </a:lnTo>
                <a:lnTo>
                  <a:pt x="1992274" y="3610096"/>
                </a:lnTo>
                <a:lnTo>
                  <a:pt x="2037806" y="3606894"/>
                </a:lnTo>
                <a:lnTo>
                  <a:pt x="2083363" y="3605014"/>
                </a:lnTo>
                <a:lnTo>
                  <a:pt x="2128915" y="3604453"/>
                </a:lnTo>
                <a:lnTo>
                  <a:pt x="3937172" y="3604453"/>
                </a:lnTo>
                <a:lnTo>
                  <a:pt x="4510617" y="3166020"/>
                </a:lnTo>
                <a:lnTo>
                  <a:pt x="4510617" y="0"/>
                </a:lnTo>
                <a:close/>
              </a:path>
              <a:path w="4511040" h="4503420">
                <a:moveTo>
                  <a:pt x="3937172" y="3604453"/>
                </a:moveTo>
                <a:lnTo>
                  <a:pt x="2128915" y="3604453"/>
                </a:lnTo>
                <a:lnTo>
                  <a:pt x="2174431" y="3605206"/>
                </a:lnTo>
                <a:lnTo>
                  <a:pt x="2219883" y="3607269"/>
                </a:lnTo>
                <a:lnTo>
                  <a:pt x="2265238" y="3610638"/>
                </a:lnTo>
                <a:lnTo>
                  <a:pt x="2310467" y="3615310"/>
                </a:lnTo>
                <a:lnTo>
                  <a:pt x="2355540" y="3621279"/>
                </a:lnTo>
                <a:lnTo>
                  <a:pt x="2400425" y="3628542"/>
                </a:lnTo>
                <a:lnTo>
                  <a:pt x="2445094" y="3637095"/>
                </a:lnTo>
                <a:lnTo>
                  <a:pt x="2489515" y="3646933"/>
                </a:lnTo>
                <a:lnTo>
                  <a:pt x="2533658" y="3658054"/>
                </a:lnTo>
                <a:lnTo>
                  <a:pt x="2577494" y="3670452"/>
                </a:lnTo>
                <a:lnTo>
                  <a:pt x="2620990" y="3684123"/>
                </a:lnTo>
                <a:lnTo>
                  <a:pt x="2664186" y="3699090"/>
                </a:lnTo>
                <a:lnTo>
                  <a:pt x="2706847" y="3715271"/>
                </a:lnTo>
                <a:lnTo>
                  <a:pt x="2749147" y="3732739"/>
                </a:lnTo>
                <a:lnTo>
                  <a:pt x="2790986" y="3751464"/>
                </a:lnTo>
                <a:lnTo>
                  <a:pt x="2832336" y="3771443"/>
                </a:lnTo>
                <a:lnTo>
                  <a:pt x="2873165" y="3792670"/>
                </a:lnTo>
                <a:lnTo>
                  <a:pt x="2913444" y="3815143"/>
                </a:lnTo>
                <a:lnTo>
                  <a:pt x="2953141" y="3838857"/>
                </a:lnTo>
                <a:lnTo>
                  <a:pt x="2992228" y="3863808"/>
                </a:lnTo>
                <a:lnTo>
                  <a:pt x="3030672" y="3889991"/>
                </a:lnTo>
                <a:lnTo>
                  <a:pt x="3068445" y="3917404"/>
                </a:lnTo>
                <a:lnTo>
                  <a:pt x="3105515" y="3946041"/>
                </a:lnTo>
                <a:lnTo>
                  <a:pt x="3141853" y="3975899"/>
                </a:lnTo>
                <a:lnTo>
                  <a:pt x="3177428" y="4006974"/>
                </a:lnTo>
                <a:lnTo>
                  <a:pt x="3212209" y="4039261"/>
                </a:lnTo>
                <a:lnTo>
                  <a:pt x="3246167" y="4072757"/>
                </a:lnTo>
                <a:lnTo>
                  <a:pt x="3279368" y="4107560"/>
                </a:lnTo>
                <a:lnTo>
                  <a:pt x="3279138" y="4107560"/>
                </a:lnTo>
                <a:lnTo>
                  <a:pt x="3937172" y="3604453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>
            <a:extLst>
              <a:ext uri="{FF2B5EF4-FFF2-40B4-BE49-F238E27FC236}">
                <a16:creationId xmlns:a16="http://schemas.microsoft.com/office/drawing/2014/main" id="{37E248EE-3EE9-2430-96B6-EEFB025E51C8}"/>
              </a:ext>
            </a:extLst>
          </p:cNvPr>
          <p:cNvSpPr/>
          <p:nvPr/>
        </p:nvSpPr>
        <p:spPr>
          <a:xfrm>
            <a:off x="5017851" y="4107454"/>
            <a:ext cx="6359525" cy="2750820"/>
          </a:xfrm>
          <a:custGeom>
            <a:avLst/>
            <a:gdLst/>
            <a:ahLst/>
            <a:cxnLst/>
            <a:rect l="l" t="t" r="r" b="b"/>
            <a:pathLst>
              <a:path w="6359525" h="2750820">
                <a:moveTo>
                  <a:pt x="5939755" y="0"/>
                </a:moveTo>
                <a:lnTo>
                  <a:pt x="5186924" y="575576"/>
                </a:lnTo>
                <a:lnTo>
                  <a:pt x="5147637" y="604675"/>
                </a:lnTo>
                <a:lnTo>
                  <a:pt x="5107748" y="632375"/>
                </a:lnTo>
                <a:lnTo>
                  <a:pt x="5067289" y="658679"/>
                </a:lnTo>
                <a:lnTo>
                  <a:pt x="5026288" y="683591"/>
                </a:lnTo>
                <a:lnTo>
                  <a:pt x="4984776" y="707116"/>
                </a:lnTo>
                <a:lnTo>
                  <a:pt x="4942785" y="729258"/>
                </a:lnTo>
                <a:lnTo>
                  <a:pt x="4900343" y="750020"/>
                </a:lnTo>
                <a:lnTo>
                  <a:pt x="4857482" y="769407"/>
                </a:lnTo>
                <a:lnTo>
                  <a:pt x="4814232" y="787423"/>
                </a:lnTo>
                <a:lnTo>
                  <a:pt x="4770622" y="804072"/>
                </a:lnTo>
                <a:lnTo>
                  <a:pt x="4726684" y="819358"/>
                </a:lnTo>
                <a:lnTo>
                  <a:pt x="4682448" y="833285"/>
                </a:lnTo>
                <a:lnTo>
                  <a:pt x="4637944" y="845857"/>
                </a:lnTo>
                <a:lnTo>
                  <a:pt x="4593202" y="857078"/>
                </a:lnTo>
                <a:lnTo>
                  <a:pt x="4548253" y="866953"/>
                </a:lnTo>
                <a:lnTo>
                  <a:pt x="4503126" y="875484"/>
                </a:lnTo>
                <a:lnTo>
                  <a:pt x="4457853" y="882678"/>
                </a:lnTo>
                <a:lnTo>
                  <a:pt x="4412464" y="888536"/>
                </a:lnTo>
                <a:lnTo>
                  <a:pt x="4366988" y="893064"/>
                </a:lnTo>
                <a:lnTo>
                  <a:pt x="4321457" y="896266"/>
                </a:lnTo>
                <a:lnTo>
                  <a:pt x="4275900" y="898145"/>
                </a:lnTo>
                <a:lnTo>
                  <a:pt x="4230348" y="898706"/>
                </a:lnTo>
                <a:lnTo>
                  <a:pt x="4184832" y="897953"/>
                </a:lnTo>
                <a:lnTo>
                  <a:pt x="4139381" y="895890"/>
                </a:lnTo>
                <a:lnTo>
                  <a:pt x="4094026" y="892521"/>
                </a:lnTo>
                <a:lnTo>
                  <a:pt x="4048797" y="887849"/>
                </a:lnTo>
                <a:lnTo>
                  <a:pt x="4003724" y="881880"/>
                </a:lnTo>
                <a:lnTo>
                  <a:pt x="3958839" y="874617"/>
                </a:lnTo>
                <a:lnTo>
                  <a:pt x="3914170" y="866064"/>
                </a:lnTo>
                <a:lnTo>
                  <a:pt x="3869749" y="856225"/>
                </a:lnTo>
                <a:lnTo>
                  <a:pt x="3825606" y="845104"/>
                </a:lnTo>
                <a:lnTo>
                  <a:pt x="3781771" y="832706"/>
                </a:lnTo>
                <a:lnTo>
                  <a:pt x="3738275" y="819035"/>
                </a:lnTo>
                <a:lnTo>
                  <a:pt x="3695147" y="804094"/>
                </a:lnTo>
                <a:lnTo>
                  <a:pt x="3652418" y="787887"/>
                </a:lnTo>
                <a:lnTo>
                  <a:pt x="3610118" y="770419"/>
                </a:lnTo>
                <a:lnTo>
                  <a:pt x="3568279" y="751694"/>
                </a:lnTo>
                <a:lnTo>
                  <a:pt x="3526929" y="731716"/>
                </a:lnTo>
                <a:lnTo>
                  <a:pt x="3486100" y="710488"/>
                </a:lnTo>
                <a:lnTo>
                  <a:pt x="3445821" y="688016"/>
                </a:lnTo>
                <a:lnTo>
                  <a:pt x="3406124" y="664302"/>
                </a:lnTo>
                <a:lnTo>
                  <a:pt x="3367038" y="639352"/>
                </a:lnTo>
                <a:lnTo>
                  <a:pt x="3328593" y="613168"/>
                </a:lnTo>
                <a:lnTo>
                  <a:pt x="3290820" y="585756"/>
                </a:lnTo>
                <a:lnTo>
                  <a:pt x="3253750" y="557119"/>
                </a:lnTo>
                <a:lnTo>
                  <a:pt x="3217412" y="527262"/>
                </a:lnTo>
                <a:lnTo>
                  <a:pt x="3181838" y="496188"/>
                </a:lnTo>
                <a:lnTo>
                  <a:pt x="3147056" y="463901"/>
                </a:lnTo>
                <a:lnTo>
                  <a:pt x="3113098" y="430406"/>
                </a:lnTo>
                <a:lnTo>
                  <a:pt x="3079994" y="395706"/>
                </a:lnTo>
                <a:lnTo>
                  <a:pt x="0" y="2750545"/>
                </a:lnTo>
                <a:lnTo>
                  <a:pt x="5175625" y="2750545"/>
                </a:lnTo>
                <a:lnTo>
                  <a:pt x="5742130" y="2317419"/>
                </a:lnTo>
                <a:lnTo>
                  <a:pt x="5779867" y="2287660"/>
                </a:lnTo>
                <a:lnTo>
                  <a:pt x="5816451" y="2256984"/>
                </a:lnTo>
                <a:lnTo>
                  <a:pt x="5851879" y="2225421"/>
                </a:lnTo>
                <a:lnTo>
                  <a:pt x="5886148" y="2193000"/>
                </a:lnTo>
                <a:lnTo>
                  <a:pt x="5919254" y="2159749"/>
                </a:lnTo>
                <a:lnTo>
                  <a:pt x="5951192" y="2125698"/>
                </a:lnTo>
                <a:lnTo>
                  <a:pt x="5981959" y="2090874"/>
                </a:lnTo>
                <a:lnTo>
                  <a:pt x="6011551" y="2055307"/>
                </a:lnTo>
                <a:lnTo>
                  <a:pt x="6039964" y="2019026"/>
                </a:lnTo>
                <a:lnTo>
                  <a:pt x="6067194" y="1982059"/>
                </a:lnTo>
                <a:lnTo>
                  <a:pt x="6093238" y="1944435"/>
                </a:lnTo>
                <a:lnTo>
                  <a:pt x="6118092" y="1906183"/>
                </a:lnTo>
                <a:lnTo>
                  <a:pt x="6141751" y="1867333"/>
                </a:lnTo>
                <a:lnTo>
                  <a:pt x="6164212" y="1827911"/>
                </a:lnTo>
                <a:lnTo>
                  <a:pt x="6185471" y="1787949"/>
                </a:lnTo>
                <a:lnTo>
                  <a:pt x="6205525" y="1747473"/>
                </a:lnTo>
                <a:lnTo>
                  <a:pt x="6224369" y="1706514"/>
                </a:lnTo>
                <a:lnTo>
                  <a:pt x="6241999" y="1665099"/>
                </a:lnTo>
                <a:lnTo>
                  <a:pt x="6258412" y="1623258"/>
                </a:lnTo>
                <a:lnTo>
                  <a:pt x="6273604" y="1581020"/>
                </a:lnTo>
                <a:lnTo>
                  <a:pt x="6287571" y="1538413"/>
                </a:lnTo>
                <a:lnTo>
                  <a:pt x="6300309" y="1495466"/>
                </a:lnTo>
                <a:lnTo>
                  <a:pt x="6311815" y="1452208"/>
                </a:lnTo>
                <a:lnTo>
                  <a:pt x="6322083" y="1408668"/>
                </a:lnTo>
                <a:lnTo>
                  <a:pt x="6331112" y="1364874"/>
                </a:lnTo>
                <a:lnTo>
                  <a:pt x="6338896" y="1320856"/>
                </a:lnTo>
                <a:lnTo>
                  <a:pt x="6345433" y="1276642"/>
                </a:lnTo>
                <a:lnTo>
                  <a:pt x="6350717" y="1232260"/>
                </a:lnTo>
                <a:lnTo>
                  <a:pt x="6354746" y="1187741"/>
                </a:lnTo>
                <a:lnTo>
                  <a:pt x="6357515" y="1143112"/>
                </a:lnTo>
                <a:lnTo>
                  <a:pt x="6359020" y="1098402"/>
                </a:lnTo>
                <a:lnTo>
                  <a:pt x="6359259" y="1053641"/>
                </a:lnTo>
                <a:lnTo>
                  <a:pt x="6358226" y="1008857"/>
                </a:lnTo>
                <a:lnTo>
                  <a:pt x="6355918" y="964078"/>
                </a:lnTo>
                <a:lnTo>
                  <a:pt x="6352331" y="919335"/>
                </a:lnTo>
                <a:lnTo>
                  <a:pt x="6347462" y="874654"/>
                </a:lnTo>
                <a:lnTo>
                  <a:pt x="6341306" y="830066"/>
                </a:lnTo>
                <a:lnTo>
                  <a:pt x="6333860" y="785599"/>
                </a:lnTo>
                <a:lnTo>
                  <a:pt x="6325120" y="741282"/>
                </a:lnTo>
                <a:lnTo>
                  <a:pt x="6315082" y="697143"/>
                </a:lnTo>
                <a:lnTo>
                  <a:pt x="6303741" y="653212"/>
                </a:lnTo>
                <a:lnTo>
                  <a:pt x="6291095" y="609517"/>
                </a:lnTo>
                <a:lnTo>
                  <a:pt x="6277140" y="566087"/>
                </a:lnTo>
                <a:lnTo>
                  <a:pt x="6261871" y="522952"/>
                </a:lnTo>
                <a:lnTo>
                  <a:pt x="6245285" y="480139"/>
                </a:lnTo>
                <a:lnTo>
                  <a:pt x="6227377" y="437677"/>
                </a:lnTo>
                <a:lnTo>
                  <a:pt x="6208145" y="395596"/>
                </a:lnTo>
                <a:lnTo>
                  <a:pt x="6187584" y="353924"/>
                </a:lnTo>
                <a:lnTo>
                  <a:pt x="6165690" y="312689"/>
                </a:lnTo>
                <a:lnTo>
                  <a:pt x="6142460" y="271922"/>
                </a:lnTo>
                <a:lnTo>
                  <a:pt x="6117889" y="231650"/>
                </a:lnTo>
                <a:lnTo>
                  <a:pt x="6091975" y="191903"/>
                </a:lnTo>
                <a:lnTo>
                  <a:pt x="6064712" y="152709"/>
                </a:lnTo>
                <a:lnTo>
                  <a:pt x="6036097" y="114096"/>
                </a:lnTo>
                <a:lnTo>
                  <a:pt x="5989026" y="55638"/>
                </a:lnTo>
                <a:lnTo>
                  <a:pt x="5964644" y="27485"/>
                </a:lnTo>
                <a:lnTo>
                  <a:pt x="5939755" y="0"/>
                </a:lnTo>
                <a:close/>
              </a:path>
            </a:pathLst>
          </a:custGeom>
          <a:solidFill>
            <a:srgbClr val="82ED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>
            <a:extLst>
              <a:ext uri="{FF2B5EF4-FFF2-40B4-BE49-F238E27FC236}">
                <a16:creationId xmlns:a16="http://schemas.microsoft.com/office/drawing/2014/main" id="{5848F22E-E250-1A17-4947-4916747ECB08}"/>
              </a:ext>
            </a:extLst>
          </p:cNvPr>
          <p:cNvSpPr/>
          <p:nvPr/>
        </p:nvSpPr>
        <p:spPr>
          <a:xfrm>
            <a:off x="8097842" y="3604456"/>
            <a:ext cx="2860040" cy="1402080"/>
          </a:xfrm>
          <a:custGeom>
            <a:avLst/>
            <a:gdLst/>
            <a:ahLst/>
            <a:cxnLst/>
            <a:rect l="l" t="t" r="r" b="b"/>
            <a:pathLst>
              <a:path w="2860040" h="1402079">
                <a:moveTo>
                  <a:pt x="1709404" y="0"/>
                </a:moveTo>
                <a:lnTo>
                  <a:pt x="1663852" y="561"/>
                </a:lnTo>
                <a:lnTo>
                  <a:pt x="1618295" y="2440"/>
                </a:lnTo>
                <a:lnTo>
                  <a:pt x="1572763" y="5642"/>
                </a:lnTo>
                <a:lnTo>
                  <a:pt x="1527287" y="10170"/>
                </a:lnTo>
                <a:lnTo>
                  <a:pt x="1481898" y="16028"/>
                </a:lnTo>
                <a:lnTo>
                  <a:pt x="1436624" y="23221"/>
                </a:lnTo>
                <a:lnTo>
                  <a:pt x="1391498" y="31753"/>
                </a:lnTo>
                <a:lnTo>
                  <a:pt x="1346548" y="41628"/>
                </a:lnTo>
                <a:lnTo>
                  <a:pt x="1301805" y="52849"/>
                </a:lnTo>
                <a:lnTo>
                  <a:pt x="1257301" y="65421"/>
                </a:lnTo>
                <a:lnTo>
                  <a:pt x="1213064" y="79348"/>
                </a:lnTo>
                <a:lnTo>
                  <a:pt x="1169126" y="94634"/>
                </a:lnTo>
                <a:lnTo>
                  <a:pt x="1125516" y="111283"/>
                </a:lnTo>
                <a:lnTo>
                  <a:pt x="1082265" y="129299"/>
                </a:lnTo>
                <a:lnTo>
                  <a:pt x="1039403" y="148686"/>
                </a:lnTo>
                <a:lnTo>
                  <a:pt x="996961" y="169448"/>
                </a:lnTo>
                <a:lnTo>
                  <a:pt x="954969" y="191590"/>
                </a:lnTo>
                <a:lnTo>
                  <a:pt x="913457" y="215115"/>
                </a:lnTo>
                <a:lnTo>
                  <a:pt x="872455" y="240027"/>
                </a:lnTo>
                <a:lnTo>
                  <a:pt x="831995" y="266331"/>
                </a:lnTo>
                <a:lnTo>
                  <a:pt x="792105" y="294031"/>
                </a:lnTo>
                <a:lnTo>
                  <a:pt x="752817" y="323130"/>
                </a:lnTo>
                <a:lnTo>
                  <a:pt x="0" y="898706"/>
                </a:lnTo>
                <a:lnTo>
                  <a:pt x="33103" y="933406"/>
                </a:lnTo>
                <a:lnTo>
                  <a:pt x="67061" y="966901"/>
                </a:lnTo>
                <a:lnTo>
                  <a:pt x="101843" y="999188"/>
                </a:lnTo>
                <a:lnTo>
                  <a:pt x="137418" y="1030262"/>
                </a:lnTo>
                <a:lnTo>
                  <a:pt x="173755" y="1060120"/>
                </a:lnTo>
                <a:lnTo>
                  <a:pt x="210826" y="1088756"/>
                </a:lnTo>
                <a:lnTo>
                  <a:pt x="248598" y="1116169"/>
                </a:lnTo>
                <a:lnTo>
                  <a:pt x="287043" y="1142352"/>
                </a:lnTo>
                <a:lnTo>
                  <a:pt x="326129" y="1167302"/>
                </a:lnTo>
                <a:lnTo>
                  <a:pt x="365827" y="1191016"/>
                </a:lnTo>
                <a:lnTo>
                  <a:pt x="406105" y="1213489"/>
                </a:lnTo>
                <a:lnTo>
                  <a:pt x="446935" y="1234716"/>
                </a:lnTo>
                <a:lnTo>
                  <a:pt x="488284" y="1254694"/>
                </a:lnTo>
                <a:lnTo>
                  <a:pt x="530124" y="1273419"/>
                </a:lnTo>
                <a:lnTo>
                  <a:pt x="572423" y="1290887"/>
                </a:lnTo>
                <a:lnTo>
                  <a:pt x="615152" y="1307094"/>
                </a:lnTo>
                <a:lnTo>
                  <a:pt x="658280" y="1322035"/>
                </a:lnTo>
                <a:lnTo>
                  <a:pt x="701777" y="1335707"/>
                </a:lnTo>
                <a:lnTo>
                  <a:pt x="745612" y="1348105"/>
                </a:lnTo>
                <a:lnTo>
                  <a:pt x="789755" y="1359225"/>
                </a:lnTo>
                <a:lnTo>
                  <a:pt x="834177" y="1369064"/>
                </a:lnTo>
                <a:lnTo>
                  <a:pt x="878845" y="1377617"/>
                </a:lnTo>
                <a:lnTo>
                  <a:pt x="923731" y="1384880"/>
                </a:lnTo>
                <a:lnTo>
                  <a:pt x="968803" y="1390850"/>
                </a:lnTo>
                <a:lnTo>
                  <a:pt x="1014033" y="1395521"/>
                </a:lnTo>
                <a:lnTo>
                  <a:pt x="1059388" y="1398890"/>
                </a:lnTo>
                <a:lnTo>
                  <a:pt x="1104839" y="1400954"/>
                </a:lnTo>
                <a:lnTo>
                  <a:pt x="1150356" y="1401707"/>
                </a:lnTo>
                <a:lnTo>
                  <a:pt x="1195908" y="1401146"/>
                </a:lnTo>
                <a:lnTo>
                  <a:pt x="1241465" y="1399266"/>
                </a:lnTo>
                <a:lnTo>
                  <a:pt x="1286996" y="1396065"/>
                </a:lnTo>
                <a:lnTo>
                  <a:pt x="1332472" y="1391537"/>
                </a:lnTo>
                <a:lnTo>
                  <a:pt x="1377862" y="1385678"/>
                </a:lnTo>
                <a:lnTo>
                  <a:pt x="1423135" y="1378485"/>
                </a:lnTo>
                <a:lnTo>
                  <a:pt x="1468262" y="1369953"/>
                </a:lnTo>
                <a:lnTo>
                  <a:pt x="1513212" y="1360079"/>
                </a:lnTo>
                <a:lnTo>
                  <a:pt x="1557954" y="1348857"/>
                </a:lnTo>
                <a:lnTo>
                  <a:pt x="1602459" y="1336285"/>
                </a:lnTo>
                <a:lnTo>
                  <a:pt x="1646696" y="1322358"/>
                </a:lnTo>
                <a:lnTo>
                  <a:pt x="1690634" y="1307073"/>
                </a:lnTo>
                <a:lnTo>
                  <a:pt x="1734244" y="1290424"/>
                </a:lnTo>
                <a:lnTo>
                  <a:pt x="1777495" y="1272408"/>
                </a:lnTo>
                <a:lnTo>
                  <a:pt x="1820357" y="1253021"/>
                </a:lnTo>
                <a:lnTo>
                  <a:pt x="1862799" y="1232258"/>
                </a:lnTo>
                <a:lnTo>
                  <a:pt x="1904791" y="1210117"/>
                </a:lnTo>
                <a:lnTo>
                  <a:pt x="1946303" y="1186592"/>
                </a:lnTo>
                <a:lnTo>
                  <a:pt x="1987304" y="1161679"/>
                </a:lnTo>
                <a:lnTo>
                  <a:pt x="2027765" y="1135375"/>
                </a:lnTo>
                <a:lnTo>
                  <a:pt x="2067654" y="1107676"/>
                </a:lnTo>
                <a:lnTo>
                  <a:pt x="2106942" y="1078577"/>
                </a:lnTo>
                <a:lnTo>
                  <a:pt x="2859760" y="503000"/>
                </a:lnTo>
                <a:lnTo>
                  <a:pt x="2826656" y="468300"/>
                </a:lnTo>
                <a:lnTo>
                  <a:pt x="2792698" y="434805"/>
                </a:lnTo>
                <a:lnTo>
                  <a:pt x="2757917" y="402518"/>
                </a:lnTo>
                <a:lnTo>
                  <a:pt x="2722342" y="371444"/>
                </a:lnTo>
                <a:lnTo>
                  <a:pt x="2686004" y="341587"/>
                </a:lnTo>
                <a:lnTo>
                  <a:pt x="2648934" y="312950"/>
                </a:lnTo>
                <a:lnTo>
                  <a:pt x="2611161" y="285538"/>
                </a:lnTo>
                <a:lnTo>
                  <a:pt x="2572717" y="259354"/>
                </a:lnTo>
                <a:lnTo>
                  <a:pt x="2533631" y="234404"/>
                </a:lnTo>
                <a:lnTo>
                  <a:pt x="2493933" y="210690"/>
                </a:lnTo>
                <a:lnTo>
                  <a:pt x="2453654" y="188218"/>
                </a:lnTo>
                <a:lnTo>
                  <a:pt x="2412825" y="166990"/>
                </a:lnTo>
                <a:lnTo>
                  <a:pt x="2371475" y="147012"/>
                </a:lnTo>
                <a:lnTo>
                  <a:pt x="2329636" y="128287"/>
                </a:lnTo>
                <a:lnTo>
                  <a:pt x="2287336" y="110819"/>
                </a:lnTo>
                <a:lnTo>
                  <a:pt x="2244607" y="94612"/>
                </a:lnTo>
                <a:lnTo>
                  <a:pt x="2201479" y="79671"/>
                </a:lnTo>
                <a:lnTo>
                  <a:pt x="2157983" y="66000"/>
                </a:lnTo>
                <a:lnTo>
                  <a:pt x="2114147" y="53602"/>
                </a:lnTo>
                <a:lnTo>
                  <a:pt x="2070004" y="42481"/>
                </a:lnTo>
                <a:lnTo>
                  <a:pt x="2025583" y="32642"/>
                </a:lnTo>
                <a:lnTo>
                  <a:pt x="1980914" y="24089"/>
                </a:lnTo>
                <a:lnTo>
                  <a:pt x="1936029" y="16826"/>
                </a:lnTo>
                <a:lnTo>
                  <a:pt x="1890956" y="10857"/>
                </a:lnTo>
                <a:lnTo>
                  <a:pt x="1845727" y="6185"/>
                </a:lnTo>
                <a:lnTo>
                  <a:pt x="1800372" y="2816"/>
                </a:lnTo>
                <a:lnTo>
                  <a:pt x="1754920" y="753"/>
                </a:lnTo>
                <a:lnTo>
                  <a:pt x="1709404" y="0"/>
                </a:lnTo>
                <a:close/>
              </a:path>
            </a:pathLst>
          </a:custGeom>
          <a:solidFill>
            <a:srgbClr val="2DC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554896A5-5E92-1922-C847-971008AB1CDD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00" dirty="0"/>
              <a:t>#AMCP2025</a:t>
            </a:r>
            <a:r>
              <a:rPr spc="235" dirty="0"/>
              <a:t> </a:t>
            </a:r>
            <a:r>
              <a:rPr dirty="0"/>
              <a:t>|</a:t>
            </a:r>
            <a:r>
              <a:rPr spc="245" dirty="0"/>
              <a:t> </a:t>
            </a:r>
            <a:r>
              <a:rPr spc="95" dirty="0"/>
              <a:t>AMCPANNUAL.ORG 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986D45E-6364-187B-E2A0-C112FCCF4199}"/>
              </a:ext>
            </a:extLst>
          </p:cNvPr>
          <p:cNvGrpSpPr/>
          <p:nvPr/>
        </p:nvGrpSpPr>
        <p:grpSpPr>
          <a:xfrm>
            <a:off x="1387852" y="567634"/>
            <a:ext cx="3396849" cy="195580"/>
            <a:chOff x="1389583" y="561009"/>
            <a:chExt cx="3396849" cy="195580"/>
          </a:xfrm>
        </p:grpSpPr>
        <p:grpSp>
          <p:nvGrpSpPr>
            <p:cNvPr id="51" name="object 4">
              <a:extLst>
                <a:ext uri="{FF2B5EF4-FFF2-40B4-BE49-F238E27FC236}">
                  <a16:creationId xmlns:a16="http://schemas.microsoft.com/office/drawing/2014/main" id="{FCD87EF9-31FE-0488-4BE9-51FB6B5B5E90}"/>
                </a:ext>
              </a:extLst>
            </p:cNvPr>
            <p:cNvGrpSpPr/>
            <p:nvPr/>
          </p:nvGrpSpPr>
          <p:grpSpPr>
            <a:xfrm>
              <a:off x="1389583" y="567643"/>
              <a:ext cx="596265" cy="144780"/>
              <a:chOff x="1389583" y="567643"/>
              <a:chExt cx="596265" cy="144780"/>
            </a:xfrm>
          </p:grpSpPr>
          <p:pic>
            <p:nvPicPr>
              <p:cNvPr id="74" name="object 5">
                <a:extLst>
                  <a:ext uri="{FF2B5EF4-FFF2-40B4-BE49-F238E27FC236}">
                    <a16:creationId xmlns:a16="http://schemas.microsoft.com/office/drawing/2014/main" id="{8BEE8B67-D24A-F50B-E2E2-8FEC3C07EF4E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389583" y="569650"/>
                <a:ext cx="144564" cy="140436"/>
              </a:xfrm>
              <a:prstGeom prst="rect">
                <a:avLst/>
              </a:prstGeom>
            </p:spPr>
          </p:pic>
          <p:pic>
            <p:nvPicPr>
              <p:cNvPr id="75" name="object 6">
                <a:extLst>
                  <a:ext uri="{FF2B5EF4-FFF2-40B4-BE49-F238E27FC236}">
                    <a16:creationId xmlns:a16="http://schemas.microsoft.com/office/drawing/2014/main" id="{8786D4FE-91B5-A210-F919-7CCEF6B6DE17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72257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76" name="object 7">
                <a:extLst>
                  <a:ext uri="{FF2B5EF4-FFF2-40B4-BE49-F238E27FC236}">
                    <a16:creationId xmlns:a16="http://schemas.microsoft.com/office/drawing/2014/main" id="{A9386206-0E54-4E04-E0D8-A3FF10297916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40527" y="569650"/>
                <a:ext cx="105371" cy="140436"/>
              </a:xfrm>
              <a:prstGeom prst="rect">
                <a:avLst/>
              </a:prstGeom>
            </p:spPr>
          </p:pic>
          <p:pic>
            <p:nvPicPr>
              <p:cNvPr id="77" name="object 8">
                <a:extLst>
                  <a:ext uri="{FF2B5EF4-FFF2-40B4-BE49-F238E27FC236}">
                    <a16:creationId xmlns:a16="http://schemas.microsoft.com/office/drawing/2014/main" id="{11B2C42C-EB32-CA54-219C-38A7C6A9328B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79027" y="567643"/>
                <a:ext cx="106629" cy="144360"/>
              </a:xfrm>
              <a:prstGeom prst="rect">
                <a:avLst/>
              </a:prstGeom>
            </p:spPr>
          </p:pic>
        </p:grpSp>
        <p:sp>
          <p:nvSpPr>
            <p:cNvPr id="52" name="object 9">
              <a:extLst>
                <a:ext uri="{FF2B5EF4-FFF2-40B4-BE49-F238E27FC236}">
                  <a16:creationId xmlns:a16="http://schemas.microsoft.com/office/drawing/2014/main" id="{792282D7-6FE9-85F7-39B4-6EE269754108}"/>
                </a:ext>
              </a:extLst>
            </p:cNvPr>
            <p:cNvSpPr/>
            <p:nvPr/>
          </p:nvSpPr>
          <p:spPr>
            <a:xfrm>
              <a:off x="2030285" y="569124"/>
              <a:ext cx="111125" cy="140970"/>
            </a:xfrm>
            <a:custGeom>
              <a:avLst/>
              <a:gdLst/>
              <a:ahLst/>
              <a:cxnLst/>
              <a:rect l="l" t="t" r="r" b="b"/>
              <a:pathLst>
                <a:path w="111125" h="140970">
                  <a:moveTo>
                    <a:pt x="110756" y="0"/>
                  </a:moveTo>
                  <a:lnTo>
                    <a:pt x="87706" y="0"/>
                  </a:lnTo>
                  <a:lnTo>
                    <a:pt x="87706" y="58420"/>
                  </a:lnTo>
                  <a:lnTo>
                    <a:pt x="22961" y="584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58420"/>
                  </a:lnTo>
                  <a:lnTo>
                    <a:pt x="0" y="77470"/>
                  </a:lnTo>
                  <a:lnTo>
                    <a:pt x="0" y="140970"/>
                  </a:lnTo>
                  <a:lnTo>
                    <a:pt x="22961" y="140970"/>
                  </a:lnTo>
                  <a:lnTo>
                    <a:pt x="22961" y="77470"/>
                  </a:lnTo>
                  <a:lnTo>
                    <a:pt x="87706" y="77470"/>
                  </a:lnTo>
                  <a:lnTo>
                    <a:pt x="87706" y="140970"/>
                  </a:lnTo>
                  <a:lnTo>
                    <a:pt x="110756" y="140970"/>
                  </a:lnTo>
                  <a:lnTo>
                    <a:pt x="110756" y="77470"/>
                  </a:lnTo>
                  <a:lnTo>
                    <a:pt x="110756" y="58420"/>
                  </a:lnTo>
                  <a:lnTo>
                    <a:pt x="1107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3" name="object 10">
              <a:extLst>
                <a:ext uri="{FF2B5EF4-FFF2-40B4-BE49-F238E27FC236}">
                  <a16:creationId xmlns:a16="http://schemas.microsoft.com/office/drawing/2014/main" id="{89777697-E925-2C59-630F-2C8488D417BD}"/>
                </a:ext>
              </a:extLst>
            </p:cNvPr>
            <p:cNvGrpSpPr/>
            <p:nvPr/>
          </p:nvGrpSpPr>
          <p:grpSpPr>
            <a:xfrm>
              <a:off x="2258194" y="567634"/>
              <a:ext cx="198755" cy="144780"/>
              <a:chOff x="2258194" y="567634"/>
              <a:chExt cx="198755" cy="144780"/>
            </a:xfrm>
          </p:grpSpPr>
          <p:pic>
            <p:nvPicPr>
              <p:cNvPr id="72" name="object 11">
                <a:extLst>
                  <a:ext uri="{FF2B5EF4-FFF2-40B4-BE49-F238E27FC236}">
                    <a16:creationId xmlns:a16="http://schemas.microsoft.com/office/drawing/2014/main" id="{7CE4AA4E-5C4B-A506-478E-948131310BC2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258194" y="567634"/>
                <a:ext cx="94424" cy="144373"/>
              </a:xfrm>
              <a:prstGeom prst="rect">
                <a:avLst/>
              </a:prstGeom>
            </p:spPr>
          </p:pic>
          <p:sp>
            <p:nvSpPr>
              <p:cNvPr id="73" name="object 12">
                <a:extLst>
                  <a:ext uri="{FF2B5EF4-FFF2-40B4-BE49-F238E27FC236}">
                    <a16:creationId xmlns:a16="http://schemas.microsoft.com/office/drawing/2014/main" id="{9EFD4E36-6615-ED7E-3D56-D571F3A281E6}"/>
                  </a:ext>
                </a:extLst>
              </p:cNvPr>
              <p:cNvSpPr/>
              <p:nvPr/>
            </p:nvSpPr>
            <p:spPr>
              <a:xfrm>
                <a:off x="2396689" y="569650"/>
                <a:ext cx="6032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140970">
                    <a:moveTo>
                      <a:pt x="60134" y="0"/>
                    </a:moveTo>
                    <a:lnTo>
                      <a:pt x="41313" y="0"/>
                    </a:lnTo>
                    <a:lnTo>
                      <a:pt x="0" y="32473"/>
                    </a:lnTo>
                    <a:lnTo>
                      <a:pt x="11341" y="46786"/>
                    </a:lnTo>
                    <a:lnTo>
                      <a:pt x="30350" y="31256"/>
                    </a:lnTo>
                    <a:lnTo>
                      <a:pt x="38328" y="24015"/>
                    </a:lnTo>
                    <a:lnTo>
                      <a:pt x="37995" y="29189"/>
                    </a:lnTo>
                    <a:lnTo>
                      <a:pt x="37614" y="42062"/>
                    </a:lnTo>
                    <a:lnTo>
                      <a:pt x="37566" y="140436"/>
                    </a:lnTo>
                    <a:lnTo>
                      <a:pt x="60134" y="140436"/>
                    </a:lnTo>
                    <a:lnTo>
                      <a:pt x="6013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54" name="object 13">
              <a:extLst>
                <a:ext uri="{FF2B5EF4-FFF2-40B4-BE49-F238E27FC236}">
                  <a16:creationId xmlns:a16="http://schemas.microsoft.com/office/drawing/2014/main" id="{56E0C40F-F67E-2579-345D-BAFBCAE7C2C8}"/>
                </a:ext>
              </a:extLst>
            </p:cNvPr>
            <p:cNvGrpSpPr/>
            <p:nvPr/>
          </p:nvGrpSpPr>
          <p:grpSpPr>
            <a:xfrm>
              <a:off x="2521737" y="569079"/>
              <a:ext cx="371475" cy="141605"/>
              <a:chOff x="2521737" y="569079"/>
              <a:chExt cx="371475" cy="141605"/>
            </a:xfrm>
          </p:grpSpPr>
          <p:sp>
            <p:nvSpPr>
              <p:cNvPr id="69" name="object 14">
                <a:extLst>
                  <a:ext uri="{FF2B5EF4-FFF2-40B4-BE49-F238E27FC236}">
                    <a16:creationId xmlns:a16="http://schemas.microsoft.com/office/drawing/2014/main" id="{97ED8870-E535-BBEF-231B-DF2214377E78}"/>
                  </a:ext>
                </a:extLst>
              </p:cNvPr>
              <p:cNvSpPr/>
              <p:nvPr/>
            </p:nvSpPr>
            <p:spPr>
              <a:xfrm>
                <a:off x="2521737" y="648131"/>
                <a:ext cx="83185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83185" h="18415">
                    <a:moveTo>
                      <a:pt x="82613" y="0"/>
                    </a:moveTo>
                    <a:lnTo>
                      <a:pt x="0" y="0"/>
                    </a:lnTo>
                    <a:lnTo>
                      <a:pt x="0" y="18249"/>
                    </a:lnTo>
                    <a:lnTo>
                      <a:pt x="82613" y="18249"/>
                    </a:lnTo>
                    <a:lnTo>
                      <a:pt x="8261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0" name="object 15">
                <a:extLst>
                  <a:ext uri="{FF2B5EF4-FFF2-40B4-BE49-F238E27FC236}">
                    <a16:creationId xmlns:a16="http://schemas.microsoft.com/office/drawing/2014/main" id="{87D2E057-907E-0CF0-D1CB-1C7687FC3A15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631894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71" name="object 16">
                <a:extLst>
                  <a:ext uri="{FF2B5EF4-FFF2-40B4-BE49-F238E27FC236}">
                    <a16:creationId xmlns:a16="http://schemas.microsoft.com/office/drawing/2014/main" id="{7BF4C506-CE35-291E-2E40-969763B3393E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800164" y="569657"/>
                <a:ext cx="92989" cy="140423"/>
              </a:xfrm>
              <a:prstGeom prst="rect">
                <a:avLst/>
              </a:prstGeom>
            </p:spPr>
          </p:pic>
        </p:grpSp>
        <p:grpSp>
          <p:nvGrpSpPr>
            <p:cNvPr id="55" name="object 17">
              <a:extLst>
                <a:ext uri="{FF2B5EF4-FFF2-40B4-BE49-F238E27FC236}">
                  <a16:creationId xmlns:a16="http://schemas.microsoft.com/office/drawing/2014/main" id="{5102919C-7A44-FA58-38AD-6A5D1F7E23AF}"/>
                </a:ext>
              </a:extLst>
            </p:cNvPr>
            <p:cNvGrpSpPr/>
            <p:nvPr/>
          </p:nvGrpSpPr>
          <p:grpSpPr>
            <a:xfrm>
              <a:off x="2940865" y="569650"/>
              <a:ext cx="168910" cy="140970"/>
              <a:chOff x="2940865" y="569650"/>
              <a:chExt cx="168910" cy="140970"/>
            </a:xfrm>
          </p:grpSpPr>
          <p:pic>
            <p:nvPicPr>
              <p:cNvPr id="67" name="object 18">
                <a:extLst>
                  <a:ext uri="{FF2B5EF4-FFF2-40B4-BE49-F238E27FC236}">
                    <a16:creationId xmlns:a16="http://schemas.microsoft.com/office/drawing/2014/main" id="{F9C67912-C1BA-B149-14B3-2B86347711DE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940865" y="569650"/>
                <a:ext cx="105371" cy="140436"/>
              </a:xfrm>
              <a:prstGeom prst="rect">
                <a:avLst/>
              </a:prstGeom>
            </p:spPr>
          </p:pic>
          <p:sp>
            <p:nvSpPr>
              <p:cNvPr id="68" name="object 19">
                <a:extLst>
                  <a:ext uri="{FF2B5EF4-FFF2-40B4-BE49-F238E27FC236}">
                    <a16:creationId xmlns:a16="http://schemas.microsoft.com/office/drawing/2014/main" id="{66838AAF-93B6-E981-28A3-5B36A8D8B251}"/>
                  </a:ext>
                </a:extLst>
              </p:cNvPr>
              <p:cNvSpPr/>
              <p:nvPr/>
            </p:nvSpPr>
            <p:spPr>
              <a:xfrm>
                <a:off x="3086277" y="569658"/>
                <a:ext cx="2349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23494" h="140970">
                    <a:moveTo>
                      <a:pt x="22961" y="0"/>
                    </a:moveTo>
                    <a:lnTo>
                      <a:pt x="0" y="0"/>
                    </a:lnTo>
                    <a:lnTo>
                      <a:pt x="0" y="140436"/>
                    </a:lnTo>
                    <a:lnTo>
                      <a:pt x="22961" y="140436"/>
                    </a:lnTo>
                    <a:lnTo>
                      <a:pt x="2296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6" name="object 20">
              <a:extLst>
                <a:ext uri="{FF2B5EF4-FFF2-40B4-BE49-F238E27FC236}">
                  <a16:creationId xmlns:a16="http://schemas.microsoft.com/office/drawing/2014/main" id="{F8EA6FAE-3543-97CD-B0B8-7BD7169DE8AE}"/>
                </a:ext>
              </a:extLst>
            </p:cNvPr>
            <p:cNvSpPr/>
            <p:nvPr/>
          </p:nvSpPr>
          <p:spPr>
            <a:xfrm>
              <a:off x="3165983" y="569124"/>
              <a:ext cx="82550" cy="140970"/>
            </a:xfrm>
            <a:custGeom>
              <a:avLst/>
              <a:gdLst/>
              <a:ahLst/>
              <a:cxnLst/>
              <a:rect l="l" t="t" r="r" b="b"/>
              <a:pathLst>
                <a:path w="82550" h="140970">
                  <a:moveTo>
                    <a:pt x="82423" y="121920"/>
                  </a:moveTo>
                  <a:lnTo>
                    <a:pt x="22961" y="1219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121920"/>
                  </a:lnTo>
                  <a:lnTo>
                    <a:pt x="0" y="140970"/>
                  </a:lnTo>
                  <a:lnTo>
                    <a:pt x="82423" y="140970"/>
                  </a:lnTo>
                  <a:lnTo>
                    <a:pt x="82423" y="1219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21">
              <a:extLst>
                <a:ext uri="{FF2B5EF4-FFF2-40B4-BE49-F238E27FC236}">
                  <a16:creationId xmlns:a16="http://schemas.microsoft.com/office/drawing/2014/main" id="{96A7A36B-7513-BBFC-EA59-61CB8D0D77F2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52775" y="567634"/>
              <a:ext cx="94424" cy="144373"/>
            </a:xfrm>
            <a:prstGeom prst="rect">
              <a:avLst/>
            </a:prstGeom>
          </p:spPr>
        </p:pic>
        <p:sp>
          <p:nvSpPr>
            <p:cNvPr id="58" name="object 22">
              <a:extLst>
                <a:ext uri="{FF2B5EF4-FFF2-40B4-BE49-F238E27FC236}">
                  <a16:creationId xmlns:a16="http://schemas.microsoft.com/office/drawing/2014/main" id="{2C17D05F-DD49-442C-1D77-12E869B630C6}"/>
                </a:ext>
              </a:extLst>
            </p:cNvPr>
            <p:cNvSpPr/>
            <p:nvPr/>
          </p:nvSpPr>
          <p:spPr>
            <a:xfrm>
              <a:off x="3592690" y="561009"/>
              <a:ext cx="17780" cy="195580"/>
            </a:xfrm>
            <a:custGeom>
              <a:avLst/>
              <a:gdLst/>
              <a:ahLst/>
              <a:cxnLst/>
              <a:rect l="l" t="t" r="r" b="b"/>
              <a:pathLst>
                <a:path w="17779" h="195579">
                  <a:moveTo>
                    <a:pt x="17297" y="0"/>
                  </a:moveTo>
                  <a:lnTo>
                    <a:pt x="0" y="0"/>
                  </a:lnTo>
                  <a:lnTo>
                    <a:pt x="0" y="195287"/>
                  </a:lnTo>
                  <a:lnTo>
                    <a:pt x="17297" y="195287"/>
                  </a:lnTo>
                  <a:lnTo>
                    <a:pt x="172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9" name="object 23">
              <a:extLst>
                <a:ext uri="{FF2B5EF4-FFF2-40B4-BE49-F238E27FC236}">
                  <a16:creationId xmlns:a16="http://schemas.microsoft.com/office/drawing/2014/main" id="{005B0792-FCC2-0CD2-9E6C-DB3C47072994}"/>
                </a:ext>
              </a:extLst>
            </p:cNvPr>
            <p:cNvGrpSpPr/>
            <p:nvPr/>
          </p:nvGrpSpPr>
          <p:grpSpPr>
            <a:xfrm>
              <a:off x="3760272" y="576456"/>
              <a:ext cx="1026160" cy="135890"/>
              <a:chOff x="3760272" y="576456"/>
              <a:chExt cx="1026160" cy="135890"/>
            </a:xfrm>
          </p:grpSpPr>
          <p:sp>
            <p:nvSpPr>
              <p:cNvPr id="60" name="object 24">
                <a:extLst>
                  <a:ext uri="{FF2B5EF4-FFF2-40B4-BE49-F238E27FC236}">
                    <a16:creationId xmlns:a16="http://schemas.microsoft.com/office/drawing/2014/main" id="{9693E194-FCF2-4817-5A4D-EAD688866861}"/>
                  </a:ext>
                </a:extLst>
              </p:cNvPr>
              <p:cNvSpPr/>
              <p:nvPr/>
            </p:nvSpPr>
            <p:spPr>
              <a:xfrm>
                <a:off x="3760267" y="578014"/>
                <a:ext cx="1130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13029" h="132079">
                    <a:moveTo>
                      <a:pt x="112763" y="0"/>
                    </a:moveTo>
                    <a:lnTo>
                      <a:pt x="77038" y="0"/>
                    </a:lnTo>
                    <a:lnTo>
                      <a:pt x="77038" y="49530"/>
                    </a:lnTo>
                    <a:lnTo>
                      <a:pt x="35725" y="49530"/>
                    </a:lnTo>
                    <a:lnTo>
                      <a:pt x="35725" y="0"/>
                    </a:lnTo>
                    <a:lnTo>
                      <a:pt x="0" y="0"/>
                    </a:lnTo>
                    <a:lnTo>
                      <a:pt x="0" y="49530"/>
                    </a:lnTo>
                    <a:lnTo>
                      <a:pt x="0" y="78740"/>
                    </a:lnTo>
                    <a:lnTo>
                      <a:pt x="0" y="132080"/>
                    </a:lnTo>
                    <a:lnTo>
                      <a:pt x="35725" y="132080"/>
                    </a:lnTo>
                    <a:lnTo>
                      <a:pt x="35725" y="78740"/>
                    </a:lnTo>
                    <a:lnTo>
                      <a:pt x="77038" y="78740"/>
                    </a:lnTo>
                    <a:lnTo>
                      <a:pt x="77038" y="132080"/>
                    </a:lnTo>
                    <a:lnTo>
                      <a:pt x="112763" y="132080"/>
                    </a:lnTo>
                    <a:lnTo>
                      <a:pt x="112763" y="78740"/>
                    </a:lnTo>
                    <a:lnTo>
                      <a:pt x="112763" y="49530"/>
                    </a:lnTo>
                    <a:lnTo>
                      <a:pt x="11276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1" name="object 25">
                <a:extLst>
                  <a:ext uri="{FF2B5EF4-FFF2-40B4-BE49-F238E27FC236}">
                    <a16:creationId xmlns:a16="http://schemas.microsoft.com/office/drawing/2014/main" id="{03C4777D-0613-DBC2-A55F-820F15E2B6DB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3915048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62" name="object 26">
                <a:extLst>
                  <a:ext uri="{FF2B5EF4-FFF2-40B4-BE49-F238E27FC236}">
                    <a16:creationId xmlns:a16="http://schemas.microsoft.com/office/drawing/2014/main" id="{4D71B18A-1F2E-F7C9-224A-09D6BC27C70D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4084473" y="578515"/>
                <a:ext cx="112585" cy="133375"/>
              </a:xfrm>
              <a:prstGeom prst="rect">
                <a:avLst/>
              </a:prstGeom>
            </p:spPr>
          </p:pic>
          <p:pic>
            <p:nvPicPr>
              <p:cNvPr id="63" name="object 27">
                <a:extLst>
                  <a:ext uri="{FF2B5EF4-FFF2-40B4-BE49-F238E27FC236}">
                    <a16:creationId xmlns:a16="http://schemas.microsoft.com/office/drawing/2014/main" id="{67D94AF4-E3AB-E6B2-9A83-7BD425DFF9B9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236996" y="576629"/>
                <a:ext cx="92151" cy="135255"/>
              </a:xfrm>
              <a:prstGeom prst="rect">
                <a:avLst/>
              </a:prstGeom>
            </p:spPr>
          </p:pic>
          <p:sp>
            <p:nvSpPr>
              <p:cNvPr id="64" name="object 28">
                <a:extLst>
                  <a:ext uri="{FF2B5EF4-FFF2-40B4-BE49-F238E27FC236}">
                    <a16:creationId xmlns:a16="http://schemas.microsoft.com/office/drawing/2014/main" id="{D005692E-C9B6-02AE-EC38-1BC6A842E105}"/>
                  </a:ext>
                </a:extLst>
              </p:cNvPr>
              <p:cNvSpPr/>
              <p:nvPr/>
            </p:nvSpPr>
            <p:spPr>
              <a:xfrm>
                <a:off x="4358284" y="578014"/>
                <a:ext cx="1003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00329" h="132079">
                    <a:moveTo>
                      <a:pt x="99720" y="0"/>
                    </a:moveTo>
                    <a:lnTo>
                      <a:pt x="0" y="0"/>
                    </a:lnTo>
                    <a:lnTo>
                      <a:pt x="0" y="29210"/>
                    </a:lnTo>
                    <a:lnTo>
                      <a:pt x="32131" y="29210"/>
                    </a:lnTo>
                    <a:lnTo>
                      <a:pt x="32131" y="132080"/>
                    </a:lnTo>
                    <a:lnTo>
                      <a:pt x="67678" y="132080"/>
                    </a:lnTo>
                    <a:lnTo>
                      <a:pt x="67678" y="29210"/>
                    </a:lnTo>
                    <a:lnTo>
                      <a:pt x="99720" y="29210"/>
                    </a:lnTo>
                    <a:lnTo>
                      <a:pt x="9972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5" name="object 29">
                <a:extLst>
                  <a:ext uri="{FF2B5EF4-FFF2-40B4-BE49-F238E27FC236}">
                    <a16:creationId xmlns:a16="http://schemas.microsoft.com/office/drawing/2014/main" id="{FE655FB2-62AA-9445-998A-2EF5DF4C7142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490389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66" name="object 30">
                <a:extLst>
                  <a:ext uri="{FF2B5EF4-FFF2-40B4-BE49-F238E27FC236}">
                    <a16:creationId xmlns:a16="http://schemas.microsoft.com/office/drawing/2014/main" id="{30B46268-38D2-DD57-7F58-538AF3426CF3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660536" y="578515"/>
                <a:ext cx="125272" cy="131572"/>
              </a:xfrm>
              <a:prstGeom prst="rect">
                <a:avLst/>
              </a:prstGeom>
            </p:spPr>
          </p:pic>
        </p:grpSp>
      </p:grpSp>
      <p:pic>
        <p:nvPicPr>
          <p:cNvPr id="78" name="Picture 77" descr="A green and black outline of a state&#10;&#10;Description automatically generated">
            <a:extLst>
              <a:ext uri="{FF2B5EF4-FFF2-40B4-BE49-F238E27FC236}">
                <a16:creationId xmlns:a16="http://schemas.microsoft.com/office/drawing/2014/main" id="{D33B1824-2898-F6CB-4B8E-C82283B78A4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52" y="315875"/>
            <a:ext cx="762000" cy="723900"/>
          </a:xfrm>
          <a:prstGeom prst="rect">
            <a:avLst/>
          </a:prstGeom>
        </p:spPr>
      </p:pic>
      <p:pic>
        <p:nvPicPr>
          <p:cNvPr id="34" name="Picture 33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F415448E-6A85-23F9-2893-212CB5E2DAB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67" y="3733800"/>
            <a:ext cx="5395960" cy="1034979"/>
          </a:xfrm>
          <a:prstGeom prst="rect">
            <a:avLst/>
          </a:prstGeom>
        </p:spPr>
      </p:pic>
      <p:pic>
        <p:nvPicPr>
          <p:cNvPr id="31" name="Picture 30" descr="A close-up of a black background&#10;&#10;AI-generated content may be incorrect.">
            <a:extLst>
              <a:ext uri="{FF2B5EF4-FFF2-40B4-BE49-F238E27FC236}">
                <a16:creationId xmlns:a16="http://schemas.microsoft.com/office/drawing/2014/main" id="{0C73FA00-99A8-0DDF-A7FB-676260EB286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891" y="2183897"/>
            <a:ext cx="3278109" cy="1092703"/>
          </a:xfrm>
          <a:prstGeom prst="rect">
            <a:avLst/>
          </a:prstGeom>
        </p:spPr>
      </p:pic>
      <p:sp>
        <p:nvSpPr>
          <p:cNvPr id="2" name="object 46">
            <a:extLst>
              <a:ext uri="{FF2B5EF4-FFF2-40B4-BE49-F238E27FC236}">
                <a16:creationId xmlns:a16="http://schemas.microsoft.com/office/drawing/2014/main" id="{0B15EAB0-861D-5BFE-9CB1-9D8A94C076B4}"/>
              </a:ext>
            </a:extLst>
          </p:cNvPr>
          <p:cNvSpPr txBox="1">
            <a:spLocks/>
          </p:cNvSpPr>
          <p:nvPr/>
        </p:nvSpPr>
        <p:spPr>
          <a:xfrm>
            <a:off x="1163152" y="4698178"/>
            <a:ext cx="3830755" cy="1300813"/>
          </a:xfrm>
          <a:prstGeom prst="rect">
            <a:avLst/>
          </a:prstGeom>
        </p:spPr>
        <p:txBody>
          <a:bodyPr vert="horz" wrap="square" lIns="0" tIns="312873" rIns="0" bIns="0" rtlCol="0">
            <a:spAutoFit/>
          </a:bodyPr>
          <a:lstStyle>
            <a:lvl1pPr>
              <a:defRPr sz="3300" b="1" i="0">
                <a:solidFill>
                  <a:schemeClr val="bg1"/>
                </a:solidFill>
                <a:latin typeface="Open Sans Extrabold"/>
                <a:ea typeface="+mj-ea"/>
                <a:cs typeface="Open Sans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20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TUESDAY</a:t>
            </a:r>
            <a:r>
              <a:rPr lang="en-US" sz="3200" i="0" dirty="0">
                <a:effectLst/>
                <a:latin typeface="Aptos Narrow" panose="020B0004020202020204" pitchFamily="34" charset="0"/>
              </a:rPr>
              <a:t>, </a:t>
            </a:r>
            <a:r>
              <a:rPr lang="en-US" sz="320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APRIL 1, 12–1PM CT</a:t>
            </a:r>
            <a:endParaRPr lang="en-US" sz="1800" spc="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object 46">
            <a:extLst>
              <a:ext uri="{FF2B5EF4-FFF2-40B4-BE49-F238E27FC236}">
                <a16:creationId xmlns:a16="http://schemas.microsoft.com/office/drawing/2014/main" id="{62C2C35B-CA7C-32FF-57EA-14EE2B2053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86919" y="1828800"/>
            <a:ext cx="6509281" cy="1547035"/>
          </a:xfrm>
          <a:prstGeom prst="rect">
            <a:avLst/>
          </a:prstGeom>
        </p:spPr>
        <p:txBody>
          <a:bodyPr vert="horz" wrap="square" lIns="0" tIns="31287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spc="150" dirty="0"/>
              <a:t>JOIN</a:t>
            </a:r>
            <a:r>
              <a:rPr lang="en-US" sz="4000" spc="200" dirty="0"/>
              <a:t> US AT OUR AFFILIATE MEETING</a:t>
            </a:r>
            <a:endParaRPr sz="4000" spc="200" dirty="0"/>
          </a:p>
        </p:txBody>
      </p:sp>
      <p:sp>
        <p:nvSpPr>
          <p:cNvPr id="41" name="object 47">
            <a:extLst>
              <a:ext uri="{FF2B5EF4-FFF2-40B4-BE49-F238E27FC236}">
                <a16:creationId xmlns:a16="http://schemas.microsoft.com/office/drawing/2014/main" id="{ED46A1DC-E135-0E70-4A26-1F994F3FC6E3}"/>
              </a:ext>
            </a:extLst>
          </p:cNvPr>
          <p:cNvSpPr/>
          <p:nvPr/>
        </p:nvSpPr>
        <p:spPr>
          <a:xfrm>
            <a:off x="1070868" y="3047654"/>
            <a:ext cx="5750938" cy="408940"/>
          </a:xfrm>
          <a:custGeom>
            <a:avLst/>
            <a:gdLst/>
            <a:ahLst/>
            <a:cxnLst/>
            <a:rect l="l" t="t" r="r" b="b"/>
            <a:pathLst>
              <a:path w="5602605" h="408939">
                <a:moveTo>
                  <a:pt x="5602414" y="0"/>
                </a:moveTo>
                <a:lnTo>
                  <a:pt x="5599749" y="47161"/>
                </a:lnTo>
                <a:lnTo>
                  <a:pt x="5591950" y="92724"/>
                </a:lnTo>
                <a:lnTo>
                  <a:pt x="5579316" y="136385"/>
                </a:lnTo>
                <a:lnTo>
                  <a:pt x="5562144" y="177842"/>
                </a:lnTo>
                <a:lnTo>
                  <a:pt x="5540731" y="216791"/>
                </a:lnTo>
                <a:lnTo>
                  <a:pt x="5515374" y="252928"/>
                </a:lnTo>
                <a:lnTo>
                  <a:pt x="5486371" y="285950"/>
                </a:lnTo>
                <a:lnTo>
                  <a:pt x="5454018" y="315553"/>
                </a:lnTo>
                <a:lnTo>
                  <a:pt x="5418613" y="341434"/>
                </a:lnTo>
                <a:lnTo>
                  <a:pt x="5380454" y="363290"/>
                </a:lnTo>
                <a:lnTo>
                  <a:pt x="5339837" y="380818"/>
                </a:lnTo>
                <a:lnTo>
                  <a:pt x="5297059" y="393713"/>
                </a:lnTo>
                <a:lnTo>
                  <a:pt x="5252418" y="401672"/>
                </a:lnTo>
                <a:lnTo>
                  <a:pt x="5206212" y="404393"/>
                </a:lnTo>
                <a:lnTo>
                  <a:pt x="0" y="408762"/>
                </a:lnTo>
              </a:path>
            </a:pathLst>
          </a:custGeom>
          <a:ln w="9194">
            <a:solidFill>
              <a:srgbClr val="82ED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1016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F4EAC-0F11-7926-DEEC-B8B038F47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FE5CED1E-F5E9-F3A7-99D6-0FA555395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A027941C-08F5-68CD-1EA1-712FDCF3DC89}"/>
              </a:ext>
            </a:extLst>
          </p:cNvPr>
          <p:cNvSpPr/>
          <p:nvPr/>
        </p:nvSpPr>
        <p:spPr>
          <a:xfrm>
            <a:off x="407544" y="320914"/>
            <a:ext cx="758190" cy="726440"/>
          </a:xfrm>
          <a:custGeom>
            <a:avLst/>
            <a:gdLst/>
            <a:ahLst/>
            <a:cxnLst/>
            <a:rect l="l" t="t" r="r" b="b"/>
            <a:pathLst>
              <a:path w="758190" h="726440">
                <a:moveTo>
                  <a:pt x="529283" y="607059"/>
                </a:moveTo>
                <a:lnTo>
                  <a:pt x="411453" y="607059"/>
                </a:lnTo>
                <a:lnTo>
                  <a:pt x="412519" y="614679"/>
                </a:lnTo>
                <a:lnTo>
                  <a:pt x="414474" y="627379"/>
                </a:lnTo>
                <a:lnTo>
                  <a:pt x="416288" y="640079"/>
                </a:lnTo>
                <a:lnTo>
                  <a:pt x="419717" y="651509"/>
                </a:lnTo>
                <a:lnTo>
                  <a:pt x="426515" y="661669"/>
                </a:lnTo>
                <a:lnTo>
                  <a:pt x="431259" y="670559"/>
                </a:lnTo>
                <a:lnTo>
                  <a:pt x="434249" y="679449"/>
                </a:lnTo>
                <a:lnTo>
                  <a:pt x="438105" y="687069"/>
                </a:lnTo>
                <a:lnTo>
                  <a:pt x="445450" y="692149"/>
                </a:lnTo>
                <a:lnTo>
                  <a:pt x="462554" y="698499"/>
                </a:lnTo>
                <a:lnTo>
                  <a:pt x="479053" y="706119"/>
                </a:lnTo>
                <a:lnTo>
                  <a:pt x="495855" y="712469"/>
                </a:lnTo>
                <a:lnTo>
                  <a:pt x="513865" y="713739"/>
                </a:lnTo>
                <a:lnTo>
                  <a:pt x="529525" y="716279"/>
                </a:lnTo>
                <a:lnTo>
                  <a:pt x="538730" y="723899"/>
                </a:lnTo>
                <a:lnTo>
                  <a:pt x="546314" y="726439"/>
                </a:lnTo>
                <a:lnTo>
                  <a:pt x="557109" y="718819"/>
                </a:lnTo>
                <a:lnTo>
                  <a:pt x="558947" y="715009"/>
                </a:lnTo>
                <a:lnTo>
                  <a:pt x="554643" y="704849"/>
                </a:lnTo>
                <a:lnTo>
                  <a:pt x="548413" y="694689"/>
                </a:lnTo>
                <a:lnTo>
                  <a:pt x="544472" y="687069"/>
                </a:lnTo>
                <a:lnTo>
                  <a:pt x="540408" y="681989"/>
                </a:lnTo>
                <a:lnTo>
                  <a:pt x="545603" y="674369"/>
                </a:lnTo>
                <a:lnTo>
                  <a:pt x="541869" y="668019"/>
                </a:lnTo>
                <a:lnTo>
                  <a:pt x="540147" y="662939"/>
                </a:lnTo>
                <a:lnTo>
                  <a:pt x="536962" y="657859"/>
                </a:lnTo>
                <a:lnTo>
                  <a:pt x="534970" y="651509"/>
                </a:lnTo>
                <a:lnTo>
                  <a:pt x="536827" y="646429"/>
                </a:lnTo>
                <a:lnTo>
                  <a:pt x="540202" y="631189"/>
                </a:lnTo>
                <a:lnTo>
                  <a:pt x="536344" y="629919"/>
                </a:lnTo>
                <a:lnTo>
                  <a:pt x="528858" y="629919"/>
                </a:lnTo>
                <a:lnTo>
                  <a:pt x="521346" y="619759"/>
                </a:lnTo>
                <a:lnTo>
                  <a:pt x="532647" y="619759"/>
                </a:lnTo>
                <a:lnTo>
                  <a:pt x="532720" y="618489"/>
                </a:lnTo>
                <a:lnTo>
                  <a:pt x="528153" y="610869"/>
                </a:lnTo>
                <a:lnTo>
                  <a:pt x="529283" y="607059"/>
                </a:lnTo>
                <a:close/>
              </a:path>
              <a:path w="758190" h="726440">
                <a:moveTo>
                  <a:pt x="532647" y="619759"/>
                </a:moveTo>
                <a:lnTo>
                  <a:pt x="521346" y="619759"/>
                </a:lnTo>
                <a:lnTo>
                  <a:pt x="528187" y="624839"/>
                </a:lnTo>
                <a:lnTo>
                  <a:pt x="532355" y="624839"/>
                </a:lnTo>
                <a:lnTo>
                  <a:pt x="532647" y="619759"/>
                </a:lnTo>
                <a:close/>
              </a:path>
              <a:path w="758190" h="726440">
                <a:moveTo>
                  <a:pt x="547687" y="607059"/>
                </a:moveTo>
                <a:lnTo>
                  <a:pt x="529283" y="607059"/>
                </a:lnTo>
                <a:lnTo>
                  <a:pt x="538580" y="619759"/>
                </a:lnTo>
                <a:lnTo>
                  <a:pt x="538698" y="622299"/>
                </a:lnTo>
                <a:lnTo>
                  <a:pt x="538757" y="623569"/>
                </a:lnTo>
                <a:lnTo>
                  <a:pt x="542254" y="622299"/>
                </a:lnTo>
                <a:lnTo>
                  <a:pt x="546222" y="613409"/>
                </a:lnTo>
                <a:lnTo>
                  <a:pt x="547687" y="607059"/>
                </a:lnTo>
                <a:close/>
              </a:path>
              <a:path w="758190" h="726440">
                <a:moveTo>
                  <a:pt x="388750" y="458469"/>
                </a:moveTo>
                <a:lnTo>
                  <a:pt x="242962" y="458469"/>
                </a:lnTo>
                <a:lnTo>
                  <a:pt x="245895" y="459739"/>
                </a:lnTo>
                <a:lnTo>
                  <a:pt x="260426" y="463549"/>
                </a:lnTo>
                <a:lnTo>
                  <a:pt x="290512" y="466089"/>
                </a:lnTo>
                <a:lnTo>
                  <a:pt x="303185" y="474979"/>
                </a:lnTo>
                <a:lnTo>
                  <a:pt x="310391" y="483869"/>
                </a:lnTo>
                <a:lnTo>
                  <a:pt x="319943" y="492759"/>
                </a:lnTo>
                <a:lnTo>
                  <a:pt x="329942" y="500379"/>
                </a:lnTo>
                <a:lnTo>
                  <a:pt x="338491" y="510539"/>
                </a:lnTo>
                <a:lnTo>
                  <a:pt x="346079" y="525779"/>
                </a:lnTo>
                <a:lnTo>
                  <a:pt x="353264" y="541019"/>
                </a:lnTo>
                <a:lnTo>
                  <a:pt x="360512" y="556259"/>
                </a:lnTo>
                <a:lnTo>
                  <a:pt x="368285" y="571499"/>
                </a:lnTo>
                <a:lnTo>
                  <a:pt x="377399" y="577849"/>
                </a:lnTo>
                <a:lnTo>
                  <a:pt x="383562" y="586739"/>
                </a:lnTo>
                <a:lnTo>
                  <a:pt x="389179" y="596899"/>
                </a:lnTo>
                <a:lnTo>
                  <a:pt x="396657" y="604519"/>
                </a:lnTo>
                <a:lnTo>
                  <a:pt x="400569" y="610869"/>
                </a:lnTo>
                <a:lnTo>
                  <a:pt x="411453" y="607059"/>
                </a:lnTo>
                <a:lnTo>
                  <a:pt x="547687" y="607059"/>
                </a:lnTo>
                <a:lnTo>
                  <a:pt x="548566" y="603249"/>
                </a:lnTo>
                <a:lnTo>
                  <a:pt x="547190" y="596899"/>
                </a:lnTo>
                <a:lnTo>
                  <a:pt x="544041" y="593089"/>
                </a:lnTo>
                <a:lnTo>
                  <a:pt x="535036" y="593089"/>
                </a:lnTo>
                <a:lnTo>
                  <a:pt x="534058" y="590549"/>
                </a:lnTo>
                <a:lnTo>
                  <a:pt x="538745" y="585469"/>
                </a:lnTo>
                <a:lnTo>
                  <a:pt x="557733" y="585469"/>
                </a:lnTo>
                <a:lnTo>
                  <a:pt x="558699" y="584199"/>
                </a:lnTo>
                <a:lnTo>
                  <a:pt x="561721" y="577849"/>
                </a:lnTo>
                <a:lnTo>
                  <a:pt x="563253" y="572769"/>
                </a:lnTo>
                <a:lnTo>
                  <a:pt x="554634" y="572769"/>
                </a:lnTo>
                <a:lnTo>
                  <a:pt x="557312" y="566419"/>
                </a:lnTo>
                <a:lnTo>
                  <a:pt x="560822" y="565149"/>
                </a:lnTo>
                <a:lnTo>
                  <a:pt x="572161" y="565149"/>
                </a:lnTo>
                <a:lnTo>
                  <a:pt x="574658" y="563879"/>
                </a:lnTo>
                <a:lnTo>
                  <a:pt x="576767" y="560069"/>
                </a:lnTo>
                <a:lnTo>
                  <a:pt x="577292" y="556259"/>
                </a:lnTo>
                <a:lnTo>
                  <a:pt x="580032" y="551179"/>
                </a:lnTo>
                <a:lnTo>
                  <a:pt x="591039" y="551179"/>
                </a:lnTo>
                <a:lnTo>
                  <a:pt x="592918" y="549909"/>
                </a:lnTo>
                <a:lnTo>
                  <a:pt x="597990" y="546099"/>
                </a:lnTo>
                <a:lnTo>
                  <a:pt x="596108" y="541019"/>
                </a:lnTo>
                <a:lnTo>
                  <a:pt x="589387" y="537209"/>
                </a:lnTo>
                <a:lnTo>
                  <a:pt x="584279" y="533399"/>
                </a:lnTo>
                <a:lnTo>
                  <a:pt x="587233" y="525779"/>
                </a:lnTo>
                <a:lnTo>
                  <a:pt x="637564" y="525779"/>
                </a:lnTo>
                <a:lnTo>
                  <a:pt x="645285" y="521969"/>
                </a:lnTo>
                <a:lnTo>
                  <a:pt x="653835" y="516889"/>
                </a:lnTo>
                <a:lnTo>
                  <a:pt x="662786" y="510539"/>
                </a:lnTo>
                <a:lnTo>
                  <a:pt x="669488" y="502919"/>
                </a:lnTo>
                <a:lnTo>
                  <a:pt x="671295" y="494029"/>
                </a:lnTo>
                <a:lnTo>
                  <a:pt x="668285" y="490219"/>
                </a:lnTo>
                <a:lnTo>
                  <a:pt x="677596" y="490219"/>
                </a:lnTo>
                <a:lnTo>
                  <a:pt x="678622" y="485139"/>
                </a:lnTo>
                <a:lnTo>
                  <a:pt x="690522" y="483869"/>
                </a:lnTo>
                <a:lnTo>
                  <a:pt x="687383" y="478789"/>
                </a:lnTo>
                <a:lnTo>
                  <a:pt x="391031" y="478789"/>
                </a:lnTo>
                <a:lnTo>
                  <a:pt x="383830" y="473709"/>
                </a:lnTo>
                <a:lnTo>
                  <a:pt x="388750" y="458469"/>
                </a:lnTo>
                <a:close/>
              </a:path>
              <a:path w="758190" h="726440">
                <a:moveTo>
                  <a:pt x="557733" y="585469"/>
                </a:moveTo>
                <a:lnTo>
                  <a:pt x="538745" y="585469"/>
                </a:lnTo>
                <a:lnTo>
                  <a:pt x="543215" y="591819"/>
                </a:lnTo>
                <a:lnTo>
                  <a:pt x="546593" y="589279"/>
                </a:lnTo>
                <a:lnTo>
                  <a:pt x="547990" y="586739"/>
                </a:lnTo>
                <a:lnTo>
                  <a:pt x="556768" y="586739"/>
                </a:lnTo>
                <a:lnTo>
                  <a:pt x="557733" y="585469"/>
                </a:lnTo>
                <a:close/>
              </a:path>
              <a:path w="758190" h="726440">
                <a:moveTo>
                  <a:pt x="556768" y="586739"/>
                </a:moveTo>
                <a:lnTo>
                  <a:pt x="548968" y="586739"/>
                </a:lnTo>
                <a:lnTo>
                  <a:pt x="550391" y="589279"/>
                </a:lnTo>
                <a:lnTo>
                  <a:pt x="554836" y="589279"/>
                </a:lnTo>
                <a:lnTo>
                  <a:pt x="556768" y="586739"/>
                </a:lnTo>
                <a:close/>
              </a:path>
              <a:path w="758190" h="726440">
                <a:moveTo>
                  <a:pt x="563637" y="571499"/>
                </a:moveTo>
                <a:lnTo>
                  <a:pt x="560150" y="571499"/>
                </a:lnTo>
                <a:lnTo>
                  <a:pt x="556364" y="572769"/>
                </a:lnTo>
                <a:lnTo>
                  <a:pt x="563253" y="572769"/>
                </a:lnTo>
                <a:lnTo>
                  <a:pt x="563637" y="571499"/>
                </a:lnTo>
                <a:close/>
              </a:path>
              <a:path w="758190" h="726440">
                <a:moveTo>
                  <a:pt x="572161" y="565149"/>
                </a:moveTo>
                <a:lnTo>
                  <a:pt x="560822" y="565149"/>
                </a:lnTo>
                <a:lnTo>
                  <a:pt x="562968" y="567689"/>
                </a:lnTo>
                <a:lnTo>
                  <a:pt x="564750" y="568959"/>
                </a:lnTo>
                <a:lnTo>
                  <a:pt x="567167" y="567689"/>
                </a:lnTo>
                <a:lnTo>
                  <a:pt x="572161" y="565149"/>
                </a:lnTo>
                <a:close/>
              </a:path>
              <a:path w="758190" h="726440">
                <a:moveTo>
                  <a:pt x="591039" y="551179"/>
                </a:moveTo>
                <a:lnTo>
                  <a:pt x="580032" y="551179"/>
                </a:lnTo>
                <a:lnTo>
                  <a:pt x="582511" y="556259"/>
                </a:lnTo>
                <a:lnTo>
                  <a:pt x="587282" y="553719"/>
                </a:lnTo>
                <a:lnTo>
                  <a:pt x="591039" y="551179"/>
                </a:lnTo>
                <a:close/>
              </a:path>
              <a:path w="758190" h="726440">
                <a:moveTo>
                  <a:pt x="634126" y="527049"/>
                </a:moveTo>
                <a:lnTo>
                  <a:pt x="597000" y="527049"/>
                </a:lnTo>
                <a:lnTo>
                  <a:pt x="598358" y="530859"/>
                </a:lnTo>
                <a:lnTo>
                  <a:pt x="599514" y="539749"/>
                </a:lnTo>
                <a:lnTo>
                  <a:pt x="605280" y="530859"/>
                </a:lnTo>
                <a:lnTo>
                  <a:pt x="609230" y="528319"/>
                </a:lnTo>
                <a:lnTo>
                  <a:pt x="630688" y="528319"/>
                </a:lnTo>
                <a:lnTo>
                  <a:pt x="634126" y="527049"/>
                </a:lnTo>
                <a:close/>
              </a:path>
              <a:path w="758190" h="726440">
                <a:moveTo>
                  <a:pt x="630688" y="528319"/>
                </a:moveTo>
                <a:lnTo>
                  <a:pt x="609230" y="528319"/>
                </a:lnTo>
                <a:lnTo>
                  <a:pt x="610647" y="529589"/>
                </a:lnTo>
                <a:lnTo>
                  <a:pt x="609869" y="534669"/>
                </a:lnTo>
                <a:lnTo>
                  <a:pt x="610614" y="538479"/>
                </a:lnTo>
                <a:lnTo>
                  <a:pt x="616596" y="535939"/>
                </a:lnTo>
                <a:lnTo>
                  <a:pt x="623938" y="532129"/>
                </a:lnTo>
                <a:lnTo>
                  <a:pt x="630688" y="528319"/>
                </a:lnTo>
                <a:close/>
              </a:path>
              <a:path w="758190" h="726440">
                <a:moveTo>
                  <a:pt x="637564" y="525779"/>
                </a:moveTo>
                <a:lnTo>
                  <a:pt x="587233" y="525779"/>
                </a:lnTo>
                <a:lnTo>
                  <a:pt x="590518" y="534669"/>
                </a:lnTo>
                <a:lnTo>
                  <a:pt x="592789" y="535939"/>
                </a:lnTo>
                <a:lnTo>
                  <a:pt x="595641" y="533399"/>
                </a:lnTo>
                <a:lnTo>
                  <a:pt x="596034" y="533399"/>
                </a:lnTo>
                <a:lnTo>
                  <a:pt x="597000" y="527049"/>
                </a:lnTo>
                <a:lnTo>
                  <a:pt x="634126" y="527049"/>
                </a:lnTo>
                <a:lnTo>
                  <a:pt x="637564" y="525779"/>
                </a:lnTo>
                <a:close/>
              </a:path>
              <a:path w="758190" h="726440">
                <a:moveTo>
                  <a:pt x="383322" y="0"/>
                </a:moveTo>
                <a:lnTo>
                  <a:pt x="200594" y="0"/>
                </a:lnTo>
                <a:lnTo>
                  <a:pt x="200364" y="31749"/>
                </a:lnTo>
                <a:lnTo>
                  <a:pt x="200412" y="146049"/>
                </a:lnTo>
                <a:lnTo>
                  <a:pt x="200537" y="184149"/>
                </a:lnTo>
                <a:lnTo>
                  <a:pt x="200660" y="217169"/>
                </a:lnTo>
                <a:lnTo>
                  <a:pt x="200777" y="295909"/>
                </a:lnTo>
                <a:lnTo>
                  <a:pt x="200899" y="306069"/>
                </a:lnTo>
                <a:lnTo>
                  <a:pt x="4189" y="306069"/>
                </a:lnTo>
                <a:lnTo>
                  <a:pt x="205" y="308609"/>
                </a:lnTo>
                <a:lnTo>
                  <a:pt x="51" y="312419"/>
                </a:lnTo>
                <a:lnTo>
                  <a:pt x="0" y="313689"/>
                </a:lnTo>
                <a:lnTo>
                  <a:pt x="3587" y="318769"/>
                </a:lnTo>
                <a:lnTo>
                  <a:pt x="10983" y="325119"/>
                </a:lnTo>
                <a:lnTo>
                  <a:pt x="14416" y="334009"/>
                </a:lnTo>
                <a:lnTo>
                  <a:pt x="18100" y="341629"/>
                </a:lnTo>
                <a:lnTo>
                  <a:pt x="23087" y="346709"/>
                </a:lnTo>
                <a:lnTo>
                  <a:pt x="30427" y="347979"/>
                </a:lnTo>
                <a:lnTo>
                  <a:pt x="43067" y="363219"/>
                </a:lnTo>
                <a:lnTo>
                  <a:pt x="57581" y="378459"/>
                </a:lnTo>
                <a:lnTo>
                  <a:pt x="73299" y="391159"/>
                </a:lnTo>
                <a:lnTo>
                  <a:pt x="89546" y="403859"/>
                </a:lnTo>
                <a:lnTo>
                  <a:pt x="92175" y="403859"/>
                </a:lnTo>
                <a:lnTo>
                  <a:pt x="92162" y="405129"/>
                </a:lnTo>
                <a:lnTo>
                  <a:pt x="91171" y="407669"/>
                </a:lnTo>
                <a:lnTo>
                  <a:pt x="91461" y="414019"/>
                </a:lnTo>
                <a:lnTo>
                  <a:pt x="94262" y="420369"/>
                </a:lnTo>
                <a:lnTo>
                  <a:pt x="97985" y="425449"/>
                </a:lnTo>
                <a:lnTo>
                  <a:pt x="101039" y="431799"/>
                </a:lnTo>
                <a:lnTo>
                  <a:pt x="111186" y="468629"/>
                </a:lnTo>
                <a:lnTo>
                  <a:pt x="120189" y="472439"/>
                </a:lnTo>
                <a:lnTo>
                  <a:pt x="126941" y="478789"/>
                </a:lnTo>
                <a:lnTo>
                  <a:pt x="133178" y="486409"/>
                </a:lnTo>
                <a:lnTo>
                  <a:pt x="140638" y="494029"/>
                </a:lnTo>
                <a:lnTo>
                  <a:pt x="151121" y="496569"/>
                </a:lnTo>
                <a:lnTo>
                  <a:pt x="161074" y="501649"/>
                </a:lnTo>
                <a:lnTo>
                  <a:pt x="170629" y="507999"/>
                </a:lnTo>
                <a:lnTo>
                  <a:pt x="179919" y="514349"/>
                </a:lnTo>
                <a:lnTo>
                  <a:pt x="188221" y="518159"/>
                </a:lnTo>
                <a:lnTo>
                  <a:pt x="193719" y="518159"/>
                </a:lnTo>
                <a:lnTo>
                  <a:pt x="197762" y="514349"/>
                </a:lnTo>
                <a:lnTo>
                  <a:pt x="201699" y="506729"/>
                </a:lnTo>
                <a:lnTo>
                  <a:pt x="208350" y="499109"/>
                </a:lnTo>
                <a:lnTo>
                  <a:pt x="212518" y="488949"/>
                </a:lnTo>
                <a:lnTo>
                  <a:pt x="215903" y="478789"/>
                </a:lnTo>
                <a:lnTo>
                  <a:pt x="220203" y="468629"/>
                </a:lnTo>
                <a:lnTo>
                  <a:pt x="224691" y="466089"/>
                </a:lnTo>
                <a:lnTo>
                  <a:pt x="236600" y="466089"/>
                </a:lnTo>
                <a:lnTo>
                  <a:pt x="241095" y="464819"/>
                </a:lnTo>
                <a:lnTo>
                  <a:pt x="242962" y="458469"/>
                </a:lnTo>
                <a:lnTo>
                  <a:pt x="388750" y="458469"/>
                </a:lnTo>
                <a:lnTo>
                  <a:pt x="410068" y="392429"/>
                </a:lnTo>
                <a:lnTo>
                  <a:pt x="409243" y="389889"/>
                </a:lnTo>
                <a:lnTo>
                  <a:pt x="340561" y="340359"/>
                </a:lnTo>
                <a:lnTo>
                  <a:pt x="343317" y="331469"/>
                </a:lnTo>
                <a:lnTo>
                  <a:pt x="428204" y="331469"/>
                </a:lnTo>
                <a:lnTo>
                  <a:pt x="430363" y="330199"/>
                </a:lnTo>
                <a:lnTo>
                  <a:pt x="456588" y="248919"/>
                </a:lnTo>
                <a:lnTo>
                  <a:pt x="719525" y="248919"/>
                </a:lnTo>
                <a:lnTo>
                  <a:pt x="719202" y="243839"/>
                </a:lnTo>
                <a:lnTo>
                  <a:pt x="717633" y="217169"/>
                </a:lnTo>
                <a:lnTo>
                  <a:pt x="714424" y="191769"/>
                </a:lnTo>
                <a:lnTo>
                  <a:pt x="712751" y="190499"/>
                </a:lnTo>
                <a:lnTo>
                  <a:pt x="537056" y="190499"/>
                </a:lnTo>
                <a:lnTo>
                  <a:pt x="535049" y="181609"/>
                </a:lnTo>
                <a:lnTo>
                  <a:pt x="500695" y="181609"/>
                </a:lnTo>
                <a:lnTo>
                  <a:pt x="494942" y="179069"/>
                </a:lnTo>
                <a:lnTo>
                  <a:pt x="491996" y="177799"/>
                </a:lnTo>
                <a:lnTo>
                  <a:pt x="492758" y="175259"/>
                </a:lnTo>
                <a:lnTo>
                  <a:pt x="492656" y="173989"/>
                </a:lnTo>
                <a:lnTo>
                  <a:pt x="492555" y="172719"/>
                </a:lnTo>
                <a:lnTo>
                  <a:pt x="483004" y="172719"/>
                </a:lnTo>
                <a:lnTo>
                  <a:pt x="483811" y="168909"/>
                </a:lnTo>
                <a:lnTo>
                  <a:pt x="466113" y="168909"/>
                </a:lnTo>
                <a:lnTo>
                  <a:pt x="461554" y="166369"/>
                </a:lnTo>
                <a:lnTo>
                  <a:pt x="456726" y="162559"/>
                </a:lnTo>
                <a:lnTo>
                  <a:pt x="440228" y="162559"/>
                </a:lnTo>
                <a:lnTo>
                  <a:pt x="437913" y="161289"/>
                </a:lnTo>
                <a:lnTo>
                  <a:pt x="421435" y="161289"/>
                </a:lnTo>
                <a:lnTo>
                  <a:pt x="420838" y="154939"/>
                </a:lnTo>
                <a:lnTo>
                  <a:pt x="420132" y="151129"/>
                </a:lnTo>
                <a:lnTo>
                  <a:pt x="416688" y="146049"/>
                </a:lnTo>
                <a:lnTo>
                  <a:pt x="401565" y="146049"/>
                </a:lnTo>
                <a:lnTo>
                  <a:pt x="393341" y="144779"/>
                </a:lnTo>
                <a:lnTo>
                  <a:pt x="387248" y="140969"/>
                </a:lnTo>
                <a:lnTo>
                  <a:pt x="384897" y="134619"/>
                </a:lnTo>
                <a:lnTo>
                  <a:pt x="384881" y="69849"/>
                </a:lnTo>
                <a:lnTo>
                  <a:pt x="384372" y="31749"/>
                </a:lnTo>
                <a:lnTo>
                  <a:pt x="383322" y="0"/>
                </a:lnTo>
                <a:close/>
              </a:path>
              <a:path w="758190" h="726440">
                <a:moveTo>
                  <a:pt x="677596" y="490219"/>
                </a:moveTo>
                <a:lnTo>
                  <a:pt x="668285" y="490219"/>
                </a:lnTo>
                <a:lnTo>
                  <a:pt x="676743" y="495299"/>
                </a:lnTo>
                <a:lnTo>
                  <a:pt x="677340" y="491489"/>
                </a:lnTo>
                <a:lnTo>
                  <a:pt x="677596" y="490219"/>
                </a:lnTo>
                <a:close/>
              </a:path>
              <a:path w="758190" h="726440">
                <a:moveTo>
                  <a:pt x="462367" y="427989"/>
                </a:moveTo>
                <a:lnTo>
                  <a:pt x="459700" y="427989"/>
                </a:lnTo>
                <a:lnTo>
                  <a:pt x="391031" y="478789"/>
                </a:lnTo>
                <a:lnTo>
                  <a:pt x="531048" y="478789"/>
                </a:lnTo>
                <a:lnTo>
                  <a:pt x="462367" y="427989"/>
                </a:lnTo>
                <a:close/>
              </a:path>
              <a:path w="758190" h="726440">
                <a:moveTo>
                  <a:pt x="719525" y="248919"/>
                </a:moveTo>
                <a:lnTo>
                  <a:pt x="465478" y="248919"/>
                </a:lnTo>
                <a:lnTo>
                  <a:pt x="491717" y="330199"/>
                </a:lnTo>
                <a:lnTo>
                  <a:pt x="493863" y="331469"/>
                </a:lnTo>
                <a:lnTo>
                  <a:pt x="578762" y="331469"/>
                </a:lnTo>
                <a:lnTo>
                  <a:pt x="581506" y="340359"/>
                </a:lnTo>
                <a:lnTo>
                  <a:pt x="512824" y="389889"/>
                </a:lnTo>
                <a:lnTo>
                  <a:pt x="511998" y="392429"/>
                </a:lnTo>
                <a:lnTo>
                  <a:pt x="538237" y="473709"/>
                </a:lnTo>
                <a:lnTo>
                  <a:pt x="531048" y="478789"/>
                </a:lnTo>
                <a:lnTo>
                  <a:pt x="687383" y="478789"/>
                </a:lnTo>
                <a:lnTo>
                  <a:pt x="686598" y="477519"/>
                </a:lnTo>
                <a:lnTo>
                  <a:pt x="685049" y="476249"/>
                </a:lnTo>
                <a:lnTo>
                  <a:pt x="681886" y="473709"/>
                </a:lnTo>
                <a:lnTo>
                  <a:pt x="684363" y="472439"/>
                </a:lnTo>
                <a:lnTo>
                  <a:pt x="687239" y="468629"/>
                </a:lnTo>
                <a:lnTo>
                  <a:pt x="676730" y="468629"/>
                </a:lnTo>
                <a:lnTo>
                  <a:pt x="680426" y="463549"/>
                </a:lnTo>
                <a:lnTo>
                  <a:pt x="682471" y="458469"/>
                </a:lnTo>
                <a:lnTo>
                  <a:pt x="674673" y="457199"/>
                </a:lnTo>
                <a:lnTo>
                  <a:pt x="673276" y="453389"/>
                </a:lnTo>
                <a:lnTo>
                  <a:pt x="688229" y="453389"/>
                </a:lnTo>
                <a:lnTo>
                  <a:pt x="688841" y="452119"/>
                </a:lnTo>
                <a:lnTo>
                  <a:pt x="692591" y="450849"/>
                </a:lnTo>
                <a:lnTo>
                  <a:pt x="745343" y="450849"/>
                </a:lnTo>
                <a:lnTo>
                  <a:pt x="745925" y="449579"/>
                </a:lnTo>
                <a:lnTo>
                  <a:pt x="743570" y="444499"/>
                </a:lnTo>
                <a:lnTo>
                  <a:pt x="743187" y="438149"/>
                </a:lnTo>
                <a:lnTo>
                  <a:pt x="750847" y="429259"/>
                </a:lnTo>
                <a:lnTo>
                  <a:pt x="752270" y="422909"/>
                </a:lnTo>
                <a:lnTo>
                  <a:pt x="755724" y="414019"/>
                </a:lnTo>
                <a:lnTo>
                  <a:pt x="746237" y="405129"/>
                </a:lnTo>
                <a:lnTo>
                  <a:pt x="755026" y="398779"/>
                </a:lnTo>
                <a:lnTo>
                  <a:pt x="750809" y="394969"/>
                </a:lnTo>
                <a:lnTo>
                  <a:pt x="752700" y="382269"/>
                </a:lnTo>
                <a:lnTo>
                  <a:pt x="756504" y="368299"/>
                </a:lnTo>
                <a:lnTo>
                  <a:pt x="758162" y="355599"/>
                </a:lnTo>
                <a:lnTo>
                  <a:pt x="754265" y="347979"/>
                </a:lnTo>
                <a:lnTo>
                  <a:pt x="745691" y="347979"/>
                </a:lnTo>
                <a:lnTo>
                  <a:pt x="743570" y="344169"/>
                </a:lnTo>
                <a:lnTo>
                  <a:pt x="748282" y="336549"/>
                </a:lnTo>
                <a:lnTo>
                  <a:pt x="741322" y="331469"/>
                </a:lnTo>
                <a:lnTo>
                  <a:pt x="740649" y="326389"/>
                </a:lnTo>
                <a:lnTo>
                  <a:pt x="737843" y="318769"/>
                </a:lnTo>
                <a:lnTo>
                  <a:pt x="735294" y="312419"/>
                </a:lnTo>
                <a:lnTo>
                  <a:pt x="732221" y="307339"/>
                </a:lnTo>
                <a:lnTo>
                  <a:pt x="728622" y="302259"/>
                </a:lnTo>
                <a:lnTo>
                  <a:pt x="724495" y="295909"/>
                </a:lnTo>
                <a:lnTo>
                  <a:pt x="720900" y="270509"/>
                </a:lnTo>
                <a:lnTo>
                  <a:pt x="719525" y="248919"/>
                </a:lnTo>
                <a:close/>
              </a:path>
              <a:path w="758190" h="726440">
                <a:moveTo>
                  <a:pt x="717627" y="463549"/>
                </a:moveTo>
                <a:lnTo>
                  <a:pt x="705889" y="463549"/>
                </a:lnTo>
                <a:lnTo>
                  <a:pt x="703743" y="466089"/>
                </a:lnTo>
                <a:lnTo>
                  <a:pt x="697383" y="471169"/>
                </a:lnTo>
                <a:lnTo>
                  <a:pt x="693677" y="474979"/>
                </a:lnTo>
                <a:lnTo>
                  <a:pt x="699489" y="474979"/>
                </a:lnTo>
                <a:lnTo>
                  <a:pt x="710595" y="468629"/>
                </a:lnTo>
                <a:lnTo>
                  <a:pt x="717627" y="463549"/>
                </a:lnTo>
                <a:close/>
              </a:path>
              <a:path w="758190" h="726440">
                <a:moveTo>
                  <a:pt x="688198" y="467359"/>
                </a:moveTo>
                <a:lnTo>
                  <a:pt x="676730" y="468629"/>
                </a:lnTo>
                <a:lnTo>
                  <a:pt x="687239" y="468629"/>
                </a:lnTo>
                <a:lnTo>
                  <a:pt x="688198" y="467359"/>
                </a:lnTo>
                <a:close/>
              </a:path>
              <a:path w="758190" h="726440">
                <a:moveTo>
                  <a:pt x="745343" y="450849"/>
                </a:moveTo>
                <a:lnTo>
                  <a:pt x="692591" y="450849"/>
                </a:lnTo>
                <a:lnTo>
                  <a:pt x="695176" y="454659"/>
                </a:lnTo>
                <a:lnTo>
                  <a:pt x="694129" y="461009"/>
                </a:lnTo>
                <a:lnTo>
                  <a:pt x="692882" y="466089"/>
                </a:lnTo>
                <a:lnTo>
                  <a:pt x="696033" y="466089"/>
                </a:lnTo>
                <a:lnTo>
                  <a:pt x="701171" y="464819"/>
                </a:lnTo>
                <a:lnTo>
                  <a:pt x="705889" y="463549"/>
                </a:lnTo>
                <a:lnTo>
                  <a:pt x="717627" y="463549"/>
                </a:lnTo>
                <a:lnTo>
                  <a:pt x="721144" y="461009"/>
                </a:lnTo>
                <a:lnTo>
                  <a:pt x="732037" y="454659"/>
                </a:lnTo>
                <a:lnTo>
                  <a:pt x="744180" y="453389"/>
                </a:lnTo>
                <a:lnTo>
                  <a:pt x="745343" y="450849"/>
                </a:lnTo>
                <a:close/>
              </a:path>
              <a:path w="758190" h="726440">
                <a:moveTo>
                  <a:pt x="688229" y="453389"/>
                </a:moveTo>
                <a:lnTo>
                  <a:pt x="678610" y="453389"/>
                </a:lnTo>
                <a:lnTo>
                  <a:pt x="681683" y="457199"/>
                </a:lnTo>
                <a:lnTo>
                  <a:pt x="686395" y="457199"/>
                </a:lnTo>
                <a:lnTo>
                  <a:pt x="688229" y="453389"/>
                </a:lnTo>
                <a:close/>
              </a:path>
              <a:path w="758190" h="726440">
                <a:moveTo>
                  <a:pt x="753616" y="346709"/>
                </a:moveTo>
                <a:lnTo>
                  <a:pt x="745691" y="347979"/>
                </a:lnTo>
                <a:lnTo>
                  <a:pt x="754265" y="347979"/>
                </a:lnTo>
                <a:lnTo>
                  <a:pt x="753616" y="346709"/>
                </a:lnTo>
                <a:close/>
              </a:path>
              <a:path w="758190" h="726440">
                <a:moveTo>
                  <a:pt x="548549" y="171449"/>
                </a:moveTo>
                <a:lnTo>
                  <a:pt x="545349" y="173989"/>
                </a:lnTo>
                <a:lnTo>
                  <a:pt x="545907" y="176529"/>
                </a:lnTo>
                <a:lnTo>
                  <a:pt x="545802" y="177799"/>
                </a:lnTo>
                <a:lnTo>
                  <a:pt x="545696" y="179069"/>
                </a:lnTo>
                <a:lnTo>
                  <a:pt x="545590" y="180339"/>
                </a:lnTo>
                <a:lnTo>
                  <a:pt x="538935" y="181609"/>
                </a:lnTo>
                <a:lnTo>
                  <a:pt x="540599" y="186689"/>
                </a:lnTo>
                <a:lnTo>
                  <a:pt x="537056" y="190499"/>
                </a:lnTo>
                <a:lnTo>
                  <a:pt x="712751" y="190499"/>
                </a:lnTo>
                <a:lnTo>
                  <a:pt x="711079" y="189229"/>
                </a:lnTo>
                <a:lnTo>
                  <a:pt x="695604" y="189229"/>
                </a:lnTo>
                <a:lnTo>
                  <a:pt x="694378" y="187959"/>
                </a:lnTo>
                <a:lnTo>
                  <a:pt x="584185" y="187959"/>
                </a:lnTo>
                <a:lnTo>
                  <a:pt x="580617" y="184149"/>
                </a:lnTo>
                <a:lnTo>
                  <a:pt x="569736" y="177799"/>
                </a:lnTo>
                <a:lnTo>
                  <a:pt x="560312" y="177799"/>
                </a:lnTo>
                <a:lnTo>
                  <a:pt x="550416" y="172719"/>
                </a:lnTo>
                <a:lnTo>
                  <a:pt x="548549" y="171449"/>
                </a:lnTo>
                <a:close/>
              </a:path>
              <a:path w="758190" h="726440">
                <a:moveTo>
                  <a:pt x="709406" y="187959"/>
                </a:moveTo>
                <a:lnTo>
                  <a:pt x="702486" y="187959"/>
                </a:lnTo>
                <a:lnTo>
                  <a:pt x="695604" y="189229"/>
                </a:lnTo>
                <a:lnTo>
                  <a:pt x="711079" y="189229"/>
                </a:lnTo>
                <a:lnTo>
                  <a:pt x="709406" y="187959"/>
                </a:lnTo>
                <a:close/>
              </a:path>
              <a:path w="758190" h="726440">
                <a:moveTo>
                  <a:pt x="647228" y="166369"/>
                </a:moveTo>
                <a:lnTo>
                  <a:pt x="641399" y="171449"/>
                </a:lnTo>
                <a:lnTo>
                  <a:pt x="634109" y="173989"/>
                </a:lnTo>
                <a:lnTo>
                  <a:pt x="604226" y="173989"/>
                </a:lnTo>
                <a:lnTo>
                  <a:pt x="596669" y="175259"/>
                </a:lnTo>
                <a:lnTo>
                  <a:pt x="593723" y="182879"/>
                </a:lnTo>
                <a:lnTo>
                  <a:pt x="583748" y="182879"/>
                </a:lnTo>
                <a:lnTo>
                  <a:pt x="584076" y="186689"/>
                </a:lnTo>
                <a:lnTo>
                  <a:pt x="584185" y="187959"/>
                </a:lnTo>
                <a:lnTo>
                  <a:pt x="694378" y="187959"/>
                </a:lnTo>
                <a:lnTo>
                  <a:pt x="690700" y="184149"/>
                </a:lnTo>
                <a:lnTo>
                  <a:pt x="684732" y="182879"/>
                </a:lnTo>
                <a:lnTo>
                  <a:pt x="586649" y="182879"/>
                </a:lnTo>
                <a:lnTo>
                  <a:pt x="583639" y="181609"/>
                </a:lnTo>
                <a:lnTo>
                  <a:pt x="678764" y="181609"/>
                </a:lnTo>
                <a:lnTo>
                  <a:pt x="667935" y="176529"/>
                </a:lnTo>
                <a:lnTo>
                  <a:pt x="647228" y="166369"/>
                </a:lnTo>
                <a:close/>
              </a:path>
              <a:path w="758190" h="726440">
                <a:moveTo>
                  <a:pt x="510347" y="167639"/>
                </a:moveTo>
                <a:lnTo>
                  <a:pt x="506093" y="172719"/>
                </a:lnTo>
                <a:lnTo>
                  <a:pt x="502181" y="175259"/>
                </a:lnTo>
                <a:lnTo>
                  <a:pt x="500695" y="181609"/>
                </a:lnTo>
                <a:lnTo>
                  <a:pt x="535049" y="181609"/>
                </a:lnTo>
                <a:lnTo>
                  <a:pt x="536046" y="180339"/>
                </a:lnTo>
                <a:lnTo>
                  <a:pt x="524700" y="180339"/>
                </a:lnTo>
                <a:lnTo>
                  <a:pt x="522070" y="179069"/>
                </a:lnTo>
                <a:lnTo>
                  <a:pt x="522180" y="176529"/>
                </a:lnTo>
                <a:lnTo>
                  <a:pt x="511236" y="176529"/>
                </a:lnTo>
                <a:lnTo>
                  <a:pt x="510347" y="167639"/>
                </a:lnTo>
                <a:close/>
              </a:path>
              <a:path w="758190" h="726440">
                <a:moveTo>
                  <a:pt x="534191" y="173989"/>
                </a:moveTo>
                <a:lnTo>
                  <a:pt x="529409" y="176529"/>
                </a:lnTo>
                <a:lnTo>
                  <a:pt x="524700" y="180339"/>
                </a:lnTo>
                <a:lnTo>
                  <a:pt x="536046" y="180339"/>
                </a:lnTo>
                <a:lnTo>
                  <a:pt x="537043" y="179069"/>
                </a:lnTo>
                <a:lnTo>
                  <a:pt x="534191" y="173989"/>
                </a:lnTo>
                <a:close/>
              </a:path>
              <a:path w="758190" h="726440">
                <a:moveTo>
                  <a:pt x="565384" y="175259"/>
                </a:moveTo>
                <a:lnTo>
                  <a:pt x="561959" y="175259"/>
                </a:lnTo>
                <a:lnTo>
                  <a:pt x="560312" y="177799"/>
                </a:lnTo>
                <a:lnTo>
                  <a:pt x="569736" y="177799"/>
                </a:lnTo>
                <a:lnTo>
                  <a:pt x="565384" y="175259"/>
                </a:lnTo>
                <a:close/>
              </a:path>
              <a:path w="758190" h="726440">
                <a:moveTo>
                  <a:pt x="518056" y="173989"/>
                </a:moveTo>
                <a:lnTo>
                  <a:pt x="515364" y="175259"/>
                </a:lnTo>
                <a:lnTo>
                  <a:pt x="511236" y="176529"/>
                </a:lnTo>
                <a:lnTo>
                  <a:pt x="522180" y="176529"/>
                </a:lnTo>
                <a:lnTo>
                  <a:pt x="522235" y="175259"/>
                </a:lnTo>
                <a:lnTo>
                  <a:pt x="518056" y="173989"/>
                </a:lnTo>
                <a:close/>
              </a:path>
              <a:path w="758190" h="726440">
                <a:moveTo>
                  <a:pt x="625638" y="170179"/>
                </a:moveTo>
                <a:lnTo>
                  <a:pt x="617218" y="171449"/>
                </a:lnTo>
                <a:lnTo>
                  <a:pt x="612379" y="173989"/>
                </a:lnTo>
                <a:lnTo>
                  <a:pt x="634109" y="173989"/>
                </a:lnTo>
                <a:lnTo>
                  <a:pt x="625638" y="170179"/>
                </a:lnTo>
                <a:close/>
              </a:path>
              <a:path w="758190" h="726440">
                <a:moveTo>
                  <a:pt x="491196" y="168909"/>
                </a:moveTo>
                <a:lnTo>
                  <a:pt x="483004" y="172719"/>
                </a:lnTo>
                <a:lnTo>
                  <a:pt x="492555" y="172719"/>
                </a:lnTo>
                <a:lnTo>
                  <a:pt x="491196" y="168909"/>
                </a:lnTo>
                <a:close/>
              </a:path>
              <a:path w="758190" h="726440">
                <a:moveTo>
                  <a:pt x="466431" y="158749"/>
                </a:moveTo>
                <a:lnTo>
                  <a:pt x="466351" y="161289"/>
                </a:lnTo>
                <a:lnTo>
                  <a:pt x="466232" y="165099"/>
                </a:lnTo>
                <a:lnTo>
                  <a:pt x="466113" y="168909"/>
                </a:lnTo>
                <a:lnTo>
                  <a:pt x="483811" y="168909"/>
                </a:lnTo>
                <a:lnTo>
                  <a:pt x="484617" y="165099"/>
                </a:lnTo>
                <a:lnTo>
                  <a:pt x="483756" y="162559"/>
                </a:lnTo>
                <a:lnTo>
                  <a:pt x="475538" y="162559"/>
                </a:lnTo>
                <a:lnTo>
                  <a:pt x="471460" y="161289"/>
                </a:lnTo>
                <a:lnTo>
                  <a:pt x="466431" y="158749"/>
                </a:lnTo>
                <a:close/>
              </a:path>
              <a:path w="758190" h="726440">
                <a:moveTo>
                  <a:pt x="455117" y="161289"/>
                </a:moveTo>
                <a:lnTo>
                  <a:pt x="447757" y="162559"/>
                </a:lnTo>
                <a:lnTo>
                  <a:pt x="456726" y="162559"/>
                </a:lnTo>
                <a:lnTo>
                  <a:pt x="455117" y="161289"/>
                </a:lnTo>
                <a:close/>
              </a:path>
              <a:path w="758190" h="726440">
                <a:moveTo>
                  <a:pt x="483326" y="161289"/>
                </a:moveTo>
                <a:lnTo>
                  <a:pt x="479896" y="161289"/>
                </a:lnTo>
                <a:lnTo>
                  <a:pt x="475538" y="162559"/>
                </a:lnTo>
                <a:lnTo>
                  <a:pt x="483756" y="162559"/>
                </a:lnTo>
                <a:lnTo>
                  <a:pt x="483326" y="161289"/>
                </a:lnTo>
                <a:close/>
              </a:path>
              <a:path w="758190" h="726440">
                <a:moveTo>
                  <a:pt x="429474" y="157479"/>
                </a:moveTo>
                <a:lnTo>
                  <a:pt x="421435" y="161289"/>
                </a:lnTo>
                <a:lnTo>
                  <a:pt x="437913" y="161289"/>
                </a:lnTo>
                <a:lnTo>
                  <a:pt x="433284" y="158749"/>
                </a:lnTo>
                <a:lnTo>
                  <a:pt x="429474" y="157479"/>
                </a:lnTo>
                <a:close/>
              </a:path>
              <a:path w="758190" h="726440">
                <a:moveTo>
                  <a:pt x="412687" y="142239"/>
                </a:moveTo>
                <a:lnTo>
                  <a:pt x="410310" y="143509"/>
                </a:lnTo>
                <a:lnTo>
                  <a:pt x="401565" y="146049"/>
                </a:lnTo>
                <a:lnTo>
                  <a:pt x="416688" y="146049"/>
                </a:lnTo>
                <a:lnTo>
                  <a:pt x="412687" y="142239"/>
                </a:lnTo>
                <a:close/>
              </a:path>
            </a:pathLst>
          </a:custGeom>
          <a:solidFill>
            <a:srgbClr val="82EDA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E324E65-316B-C96A-68BD-CED99A787053}"/>
              </a:ext>
            </a:extLst>
          </p:cNvPr>
          <p:cNvGrpSpPr/>
          <p:nvPr/>
        </p:nvGrpSpPr>
        <p:grpSpPr>
          <a:xfrm>
            <a:off x="1389583" y="561009"/>
            <a:ext cx="3396849" cy="195580"/>
            <a:chOff x="1389583" y="561009"/>
            <a:chExt cx="3396849" cy="195580"/>
          </a:xfrm>
        </p:grpSpPr>
        <p:grpSp>
          <p:nvGrpSpPr>
            <p:cNvPr id="4" name="object 4">
              <a:extLst>
                <a:ext uri="{FF2B5EF4-FFF2-40B4-BE49-F238E27FC236}">
                  <a16:creationId xmlns:a16="http://schemas.microsoft.com/office/drawing/2014/main" id="{B2F336C2-852F-DFDD-6A50-7E38DDD9DDB9}"/>
                </a:ext>
              </a:extLst>
            </p:cNvPr>
            <p:cNvGrpSpPr/>
            <p:nvPr/>
          </p:nvGrpSpPr>
          <p:grpSpPr>
            <a:xfrm>
              <a:off x="1389583" y="567643"/>
              <a:ext cx="596265" cy="144780"/>
              <a:chOff x="1389583" y="567643"/>
              <a:chExt cx="596265" cy="144780"/>
            </a:xfrm>
          </p:grpSpPr>
          <p:pic>
            <p:nvPicPr>
              <p:cNvPr id="5" name="object 5">
                <a:extLst>
                  <a:ext uri="{FF2B5EF4-FFF2-40B4-BE49-F238E27FC236}">
                    <a16:creationId xmlns:a16="http://schemas.microsoft.com/office/drawing/2014/main" id="{AEFB1D2F-4CDE-A9D9-E5B6-A9757F98362D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389583" y="569650"/>
                <a:ext cx="144564" cy="140436"/>
              </a:xfrm>
              <a:prstGeom prst="rect">
                <a:avLst/>
              </a:prstGeom>
            </p:spPr>
          </p:pic>
          <p:pic>
            <p:nvPicPr>
              <p:cNvPr id="6" name="object 6">
                <a:extLst>
                  <a:ext uri="{FF2B5EF4-FFF2-40B4-BE49-F238E27FC236}">
                    <a16:creationId xmlns:a16="http://schemas.microsoft.com/office/drawing/2014/main" id="{C23880B8-4464-BE87-18DD-D940498E9168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72257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7" name="object 7">
                <a:extLst>
                  <a:ext uri="{FF2B5EF4-FFF2-40B4-BE49-F238E27FC236}">
                    <a16:creationId xmlns:a16="http://schemas.microsoft.com/office/drawing/2014/main" id="{E0F1C3E9-FBE3-2F2E-AEC0-4CF18C4F2294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40527" y="569650"/>
                <a:ext cx="105371" cy="140436"/>
              </a:xfrm>
              <a:prstGeom prst="rect">
                <a:avLst/>
              </a:prstGeom>
            </p:spPr>
          </p:pic>
          <p:pic>
            <p:nvPicPr>
              <p:cNvPr id="8" name="object 8">
                <a:extLst>
                  <a:ext uri="{FF2B5EF4-FFF2-40B4-BE49-F238E27FC236}">
                    <a16:creationId xmlns:a16="http://schemas.microsoft.com/office/drawing/2014/main" id="{23AF9511-6701-9C0F-F68D-07192CFDC226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79027" y="567643"/>
                <a:ext cx="106629" cy="144360"/>
              </a:xfrm>
              <a:prstGeom prst="rect">
                <a:avLst/>
              </a:prstGeom>
            </p:spPr>
          </p:pic>
        </p:grp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77296A53-570B-12CD-D6B8-4EBB9F8127F9}"/>
                </a:ext>
              </a:extLst>
            </p:cNvPr>
            <p:cNvSpPr/>
            <p:nvPr/>
          </p:nvSpPr>
          <p:spPr>
            <a:xfrm>
              <a:off x="2030285" y="569124"/>
              <a:ext cx="111125" cy="140970"/>
            </a:xfrm>
            <a:custGeom>
              <a:avLst/>
              <a:gdLst/>
              <a:ahLst/>
              <a:cxnLst/>
              <a:rect l="l" t="t" r="r" b="b"/>
              <a:pathLst>
                <a:path w="111125" h="140970">
                  <a:moveTo>
                    <a:pt x="110756" y="0"/>
                  </a:moveTo>
                  <a:lnTo>
                    <a:pt x="87706" y="0"/>
                  </a:lnTo>
                  <a:lnTo>
                    <a:pt x="87706" y="58420"/>
                  </a:lnTo>
                  <a:lnTo>
                    <a:pt x="22961" y="584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58420"/>
                  </a:lnTo>
                  <a:lnTo>
                    <a:pt x="0" y="77470"/>
                  </a:lnTo>
                  <a:lnTo>
                    <a:pt x="0" y="140970"/>
                  </a:lnTo>
                  <a:lnTo>
                    <a:pt x="22961" y="140970"/>
                  </a:lnTo>
                  <a:lnTo>
                    <a:pt x="22961" y="77470"/>
                  </a:lnTo>
                  <a:lnTo>
                    <a:pt x="87706" y="77470"/>
                  </a:lnTo>
                  <a:lnTo>
                    <a:pt x="87706" y="140970"/>
                  </a:lnTo>
                  <a:lnTo>
                    <a:pt x="110756" y="140970"/>
                  </a:lnTo>
                  <a:lnTo>
                    <a:pt x="110756" y="77470"/>
                  </a:lnTo>
                  <a:lnTo>
                    <a:pt x="110756" y="58420"/>
                  </a:lnTo>
                  <a:lnTo>
                    <a:pt x="1107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0" name="object 10">
              <a:extLst>
                <a:ext uri="{FF2B5EF4-FFF2-40B4-BE49-F238E27FC236}">
                  <a16:creationId xmlns:a16="http://schemas.microsoft.com/office/drawing/2014/main" id="{41A2829C-437C-6550-C417-53571CC7AB98}"/>
                </a:ext>
              </a:extLst>
            </p:cNvPr>
            <p:cNvGrpSpPr/>
            <p:nvPr/>
          </p:nvGrpSpPr>
          <p:grpSpPr>
            <a:xfrm>
              <a:off x="2258194" y="567634"/>
              <a:ext cx="198755" cy="144780"/>
              <a:chOff x="2258194" y="567634"/>
              <a:chExt cx="198755" cy="144780"/>
            </a:xfrm>
          </p:grpSpPr>
          <p:pic>
            <p:nvPicPr>
              <p:cNvPr id="11" name="object 11">
                <a:extLst>
                  <a:ext uri="{FF2B5EF4-FFF2-40B4-BE49-F238E27FC236}">
                    <a16:creationId xmlns:a16="http://schemas.microsoft.com/office/drawing/2014/main" id="{CEACBC66-21AC-1ED0-6DDE-FF94E7B0194D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258194" y="567634"/>
                <a:ext cx="94424" cy="144373"/>
              </a:xfrm>
              <a:prstGeom prst="rect">
                <a:avLst/>
              </a:prstGeom>
            </p:spPr>
          </p:pic>
          <p:sp>
            <p:nvSpPr>
              <p:cNvPr id="12" name="object 12">
                <a:extLst>
                  <a:ext uri="{FF2B5EF4-FFF2-40B4-BE49-F238E27FC236}">
                    <a16:creationId xmlns:a16="http://schemas.microsoft.com/office/drawing/2014/main" id="{C6603209-594D-23A7-1A49-5BFF7CFE0634}"/>
                  </a:ext>
                </a:extLst>
              </p:cNvPr>
              <p:cNvSpPr/>
              <p:nvPr/>
            </p:nvSpPr>
            <p:spPr>
              <a:xfrm>
                <a:off x="2396689" y="569650"/>
                <a:ext cx="6032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140970">
                    <a:moveTo>
                      <a:pt x="60134" y="0"/>
                    </a:moveTo>
                    <a:lnTo>
                      <a:pt x="41313" y="0"/>
                    </a:lnTo>
                    <a:lnTo>
                      <a:pt x="0" y="32473"/>
                    </a:lnTo>
                    <a:lnTo>
                      <a:pt x="11341" y="46786"/>
                    </a:lnTo>
                    <a:lnTo>
                      <a:pt x="30350" y="31256"/>
                    </a:lnTo>
                    <a:lnTo>
                      <a:pt x="38328" y="24015"/>
                    </a:lnTo>
                    <a:lnTo>
                      <a:pt x="37995" y="29189"/>
                    </a:lnTo>
                    <a:lnTo>
                      <a:pt x="37614" y="42062"/>
                    </a:lnTo>
                    <a:lnTo>
                      <a:pt x="37566" y="140436"/>
                    </a:lnTo>
                    <a:lnTo>
                      <a:pt x="60134" y="140436"/>
                    </a:lnTo>
                    <a:lnTo>
                      <a:pt x="6013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3" name="object 13">
              <a:extLst>
                <a:ext uri="{FF2B5EF4-FFF2-40B4-BE49-F238E27FC236}">
                  <a16:creationId xmlns:a16="http://schemas.microsoft.com/office/drawing/2014/main" id="{9E851A2A-0A83-2A53-D893-5B83B972D9FD}"/>
                </a:ext>
              </a:extLst>
            </p:cNvPr>
            <p:cNvGrpSpPr/>
            <p:nvPr/>
          </p:nvGrpSpPr>
          <p:grpSpPr>
            <a:xfrm>
              <a:off x="2521737" y="569079"/>
              <a:ext cx="371475" cy="141605"/>
              <a:chOff x="2521737" y="569079"/>
              <a:chExt cx="371475" cy="141605"/>
            </a:xfrm>
          </p:grpSpPr>
          <p:sp>
            <p:nvSpPr>
              <p:cNvPr id="14" name="object 14">
                <a:extLst>
                  <a:ext uri="{FF2B5EF4-FFF2-40B4-BE49-F238E27FC236}">
                    <a16:creationId xmlns:a16="http://schemas.microsoft.com/office/drawing/2014/main" id="{BF08BFB7-BF65-4EA1-E23E-7B4F51836115}"/>
                  </a:ext>
                </a:extLst>
              </p:cNvPr>
              <p:cNvSpPr/>
              <p:nvPr/>
            </p:nvSpPr>
            <p:spPr>
              <a:xfrm>
                <a:off x="2521737" y="648131"/>
                <a:ext cx="83185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83185" h="18415">
                    <a:moveTo>
                      <a:pt x="82613" y="0"/>
                    </a:moveTo>
                    <a:lnTo>
                      <a:pt x="0" y="0"/>
                    </a:lnTo>
                    <a:lnTo>
                      <a:pt x="0" y="18249"/>
                    </a:lnTo>
                    <a:lnTo>
                      <a:pt x="82613" y="18249"/>
                    </a:lnTo>
                    <a:lnTo>
                      <a:pt x="8261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5" name="object 15">
                <a:extLst>
                  <a:ext uri="{FF2B5EF4-FFF2-40B4-BE49-F238E27FC236}">
                    <a16:creationId xmlns:a16="http://schemas.microsoft.com/office/drawing/2014/main" id="{1FD39C11-543E-38B0-A761-6AF65ED04116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631894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16" name="object 16">
                <a:extLst>
                  <a:ext uri="{FF2B5EF4-FFF2-40B4-BE49-F238E27FC236}">
                    <a16:creationId xmlns:a16="http://schemas.microsoft.com/office/drawing/2014/main" id="{373D5B49-BF53-B40C-CC5B-88CF9389B392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800164" y="569657"/>
                <a:ext cx="92989" cy="140423"/>
              </a:xfrm>
              <a:prstGeom prst="rect">
                <a:avLst/>
              </a:prstGeom>
            </p:spPr>
          </p:pic>
        </p:grpSp>
        <p:grpSp>
          <p:nvGrpSpPr>
            <p:cNvPr id="17" name="object 17">
              <a:extLst>
                <a:ext uri="{FF2B5EF4-FFF2-40B4-BE49-F238E27FC236}">
                  <a16:creationId xmlns:a16="http://schemas.microsoft.com/office/drawing/2014/main" id="{476AFFB4-370B-197A-937C-74B622E2D075}"/>
                </a:ext>
              </a:extLst>
            </p:cNvPr>
            <p:cNvGrpSpPr/>
            <p:nvPr/>
          </p:nvGrpSpPr>
          <p:grpSpPr>
            <a:xfrm>
              <a:off x="2940865" y="569650"/>
              <a:ext cx="168910" cy="140970"/>
              <a:chOff x="2940865" y="569650"/>
              <a:chExt cx="168910" cy="140970"/>
            </a:xfrm>
          </p:grpSpPr>
          <p:pic>
            <p:nvPicPr>
              <p:cNvPr id="18" name="object 18">
                <a:extLst>
                  <a:ext uri="{FF2B5EF4-FFF2-40B4-BE49-F238E27FC236}">
                    <a16:creationId xmlns:a16="http://schemas.microsoft.com/office/drawing/2014/main" id="{309E34EC-69E8-106C-CB23-93BFC46172A9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940865" y="569650"/>
                <a:ext cx="105371" cy="140436"/>
              </a:xfrm>
              <a:prstGeom prst="rect">
                <a:avLst/>
              </a:prstGeom>
            </p:spPr>
          </p:pic>
          <p:sp>
            <p:nvSpPr>
              <p:cNvPr id="19" name="object 19">
                <a:extLst>
                  <a:ext uri="{FF2B5EF4-FFF2-40B4-BE49-F238E27FC236}">
                    <a16:creationId xmlns:a16="http://schemas.microsoft.com/office/drawing/2014/main" id="{65EDDDB2-B599-BDF3-C9AF-0988FC11FC32}"/>
                  </a:ext>
                </a:extLst>
              </p:cNvPr>
              <p:cNvSpPr/>
              <p:nvPr/>
            </p:nvSpPr>
            <p:spPr>
              <a:xfrm>
                <a:off x="3086277" y="569658"/>
                <a:ext cx="2349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23494" h="140970">
                    <a:moveTo>
                      <a:pt x="22961" y="0"/>
                    </a:moveTo>
                    <a:lnTo>
                      <a:pt x="0" y="0"/>
                    </a:lnTo>
                    <a:lnTo>
                      <a:pt x="0" y="140436"/>
                    </a:lnTo>
                    <a:lnTo>
                      <a:pt x="22961" y="140436"/>
                    </a:lnTo>
                    <a:lnTo>
                      <a:pt x="2296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6B1BD584-318E-AA29-15C3-673FD86F1A09}"/>
                </a:ext>
              </a:extLst>
            </p:cNvPr>
            <p:cNvSpPr/>
            <p:nvPr/>
          </p:nvSpPr>
          <p:spPr>
            <a:xfrm>
              <a:off x="3165983" y="569124"/>
              <a:ext cx="82550" cy="140970"/>
            </a:xfrm>
            <a:custGeom>
              <a:avLst/>
              <a:gdLst/>
              <a:ahLst/>
              <a:cxnLst/>
              <a:rect l="l" t="t" r="r" b="b"/>
              <a:pathLst>
                <a:path w="82550" h="140970">
                  <a:moveTo>
                    <a:pt x="82423" y="121920"/>
                  </a:moveTo>
                  <a:lnTo>
                    <a:pt x="22961" y="1219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121920"/>
                  </a:lnTo>
                  <a:lnTo>
                    <a:pt x="0" y="140970"/>
                  </a:lnTo>
                  <a:lnTo>
                    <a:pt x="82423" y="140970"/>
                  </a:lnTo>
                  <a:lnTo>
                    <a:pt x="82423" y="1219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>
              <a:extLst>
                <a:ext uri="{FF2B5EF4-FFF2-40B4-BE49-F238E27FC236}">
                  <a16:creationId xmlns:a16="http://schemas.microsoft.com/office/drawing/2014/main" id="{0D0442D2-CA47-2E54-F940-9A2DE345AEB9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52775" y="567634"/>
              <a:ext cx="94424" cy="144373"/>
            </a:xfrm>
            <a:prstGeom prst="rect">
              <a:avLst/>
            </a:prstGeom>
          </p:spPr>
        </p:pic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0D497670-1B52-B0B7-F11F-53E5D4B66BCC}"/>
                </a:ext>
              </a:extLst>
            </p:cNvPr>
            <p:cNvSpPr/>
            <p:nvPr/>
          </p:nvSpPr>
          <p:spPr>
            <a:xfrm>
              <a:off x="3592690" y="561009"/>
              <a:ext cx="17780" cy="195580"/>
            </a:xfrm>
            <a:custGeom>
              <a:avLst/>
              <a:gdLst/>
              <a:ahLst/>
              <a:cxnLst/>
              <a:rect l="l" t="t" r="r" b="b"/>
              <a:pathLst>
                <a:path w="17779" h="195579">
                  <a:moveTo>
                    <a:pt x="17297" y="0"/>
                  </a:moveTo>
                  <a:lnTo>
                    <a:pt x="0" y="0"/>
                  </a:lnTo>
                  <a:lnTo>
                    <a:pt x="0" y="195287"/>
                  </a:lnTo>
                  <a:lnTo>
                    <a:pt x="17297" y="195287"/>
                  </a:lnTo>
                  <a:lnTo>
                    <a:pt x="172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3" name="object 23">
              <a:extLst>
                <a:ext uri="{FF2B5EF4-FFF2-40B4-BE49-F238E27FC236}">
                  <a16:creationId xmlns:a16="http://schemas.microsoft.com/office/drawing/2014/main" id="{B70B8109-6A86-D19A-87DD-85ACDC8BF248}"/>
                </a:ext>
              </a:extLst>
            </p:cNvPr>
            <p:cNvGrpSpPr/>
            <p:nvPr/>
          </p:nvGrpSpPr>
          <p:grpSpPr>
            <a:xfrm>
              <a:off x="3760272" y="576456"/>
              <a:ext cx="1026160" cy="135890"/>
              <a:chOff x="3760272" y="576456"/>
              <a:chExt cx="1026160" cy="135890"/>
            </a:xfrm>
          </p:grpSpPr>
          <p:sp>
            <p:nvSpPr>
              <p:cNvPr id="24" name="object 24">
                <a:extLst>
                  <a:ext uri="{FF2B5EF4-FFF2-40B4-BE49-F238E27FC236}">
                    <a16:creationId xmlns:a16="http://schemas.microsoft.com/office/drawing/2014/main" id="{CE8FAE9A-8043-22E5-0E8F-82484BC9C70B}"/>
                  </a:ext>
                </a:extLst>
              </p:cNvPr>
              <p:cNvSpPr/>
              <p:nvPr/>
            </p:nvSpPr>
            <p:spPr>
              <a:xfrm>
                <a:off x="3760267" y="578014"/>
                <a:ext cx="1130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13029" h="132079">
                    <a:moveTo>
                      <a:pt x="112763" y="0"/>
                    </a:moveTo>
                    <a:lnTo>
                      <a:pt x="77038" y="0"/>
                    </a:lnTo>
                    <a:lnTo>
                      <a:pt x="77038" y="49530"/>
                    </a:lnTo>
                    <a:lnTo>
                      <a:pt x="35725" y="49530"/>
                    </a:lnTo>
                    <a:lnTo>
                      <a:pt x="35725" y="0"/>
                    </a:lnTo>
                    <a:lnTo>
                      <a:pt x="0" y="0"/>
                    </a:lnTo>
                    <a:lnTo>
                      <a:pt x="0" y="49530"/>
                    </a:lnTo>
                    <a:lnTo>
                      <a:pt x="0" y="78740"/>
                    </a:lnTo>
                    <a:lnTo>
                      <a:pt x="0" y="132080"/>
                    </a:lnTo>
                    <a:lnTo>
                      <a:pt x="35725" y="132080"/>
                    </a:lnTo>
                    <a:lnTo>
                      <a:pt x="35725" y="78740"/>
                    </a:lnTo>
                    <a:lnTo>
                      <a:pt x="77038" y="78740"/>
                    </a:lnTo>
                    <a:lnTo>
                      <a:pt x="77038" y="132080"/>
                    </a:lnTo>
                    <a:lnTo>
                      <a:pt x="112763" y="132080"/>
                    </a:lnTo>
                    <a:lnTo>
                      <a:pt x="112763" y="78740"/>
                    </a:lnTo>
                    <a:lnTo>
                      <a:pt x="112763" y="49530"/>
                    </a:lnTo>
                    <a:lnTo>
                      <a:pt x="11276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5" name="object 25">
                <a:extLst>
                  <a:ext uri="{FF2B5EF4-FFF2-40B4-BE49-F238E27FC236}">
                    <a16:creationId xmlns:a16="http://schemas.microsoft.com/office/drawing/2014/main" id="{6C1FF8CC-8EFE-8093-193D-114B4DDEA93D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3915048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26" name="object 26">
                <a:extLst>
                  <a:ext uri="{FF2B5EF4-FFF2-40B4-BE49-F238E27FC236}">
                    <a16:creationId xmlns:a16="http://schemas.microsoft.com/office/drawing/2014/main" id="{1DBD33FD-55C4-303D-7124-9A6DA3B2579F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4084473" y="578515"/>
                <a:ext cx="112585" cy="133375"/>
              </a:xfrm>
              <a:prstGeom prst="rect">
                <a:avLst/>
              </a:prstGeom>
            </p:spPr>
          </p:pic>
          <p:pic>
            <p:nvPicPr>
              <p:cNvPr id="27" name="object 27">
                <a:extLst>
                  <a:ext uri="{FF2B5EF4-FFF2-40B4-BE49-F238E27FC236}">
                    <a16:creationId xmlns:a16="http://schemas.microsoft.com/office/drawing/2014/main" id="{E54BB8D8-AEF0-E969-DE3B-CCC658666EF2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236996" y="576629"/>
                <a:ext cx="92151" cy="135255"/>
              </a:xfrm>
              <a:prstGeom prst="rect">
                <a:avLst/>
              </a:prstGeom>
            </p:spPr>
          </p:pic>
          <p:sp>
            <p:nvSpPr>
              <p:cNvPr id="28" name="object 28">
                <a:extLst>
                  <a:ext uri="{FF2B5EF4-FFF2-40B4-BE49-F238E27FC236}">
                    <a16:creationId xmlns:a16="http://schemas.microsoft.com/office/drawing/2014/main" id="{BB20C26E-8DB9-EFE6-2A20-EFA7E463B350}"/>
                  </a:ext>
                </a:extLst>
              </p:cNvPr>
              <p:cNvSpPr/>
              <p:nvPr/>
            </p:nvSpPr>
            <p:spPr>
              <a:xfrm>
                <a:off x="4358284" y="578014"/>
                <a:ext cx="1003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00329" h="132079">
                    <a:moveTo>
                      <a:pt x="99720" y="0"/>
                    </a:moveTo>
                    <a:lnTo>
                      <a:pt x="0" y="0"/>
                    </a:lnTo>
                    <a:lnTo>
                      <a:pt x="0" y="29210"/>
                    </a:lnTo>
                    <a:lnTo>
                      <a:pt x="32131" y="29210"/>
                    </a:lnTo>
                    <a:lnTo>
                      <a:pt x="32131" y="132080"/>
                    </a:lnTo>
                    <a:lnTo>
                      <a:pt x="67678" y="132080"/>
                    </a:lnTo>
                    <a:lnTo>
                      <a:pt x="67678" y="29210"/>
                    </a:lnTo>
                    <a:lnTo>
                      <a:pt x="99720" y="29210"/>
                    </a:lnTo>
                    <a:lnTo>
                      <a:pt x="9972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9" name="object 29">
                <a:extLst>
                  <a:ext uri="{FF2B5EF4-FFF2-40B4-BE49-F238E27FC236}">
                    <a16:creationId xmlns:a16="http://schemas.microsoft.com/office/drawing/2014/main" id="{E9CDAD29-15C9-7716-2DEA-39D9C4D14B85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490389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30" name="object 30">
                <a:extLst>
                  <a:ext uri="{FF2B5EF4-FFF2-40B4-BE49-F238E27FC236}">
                    <a16:creationId xmlns:a16="http://schemas.microsoft.com/office/drawing/2014/main" id="{EDE37C1C-AB99-142F-DEF2-CA986B9C21F1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660536" y="578515"/>
                <a:ext cx="125272" cy="131572"/>
              </a:xfrm>
              <a:prstGeom prst="rect">
                <a:avLst/>
              </a:prstGeom>
            </p:spPr>
          </p:pic>
        </p:grpSp>
      </p:grpSp>
      <p:sp>
        <p:nvSpPr>
          <p:cNvPr id="42" name="object 42">
            <a:extLst>
              <a:ext uri="{FF2B5EF4-FFF2-40B4-BE49-F238E27FC236}">
                <a16:creationId xmlns:a16="http://schemas.microsoft.com/office/drawing/2014/main" id="{2ED88594-FE2B-39C6-6559-856F1B2EF3BB}"/>
              </a:ext>
            </a:extLst>
          </p:cNvPr>
          <p:cNvSpPr/>
          <p:nvPr/>
        </p:nvSpPr>
        <p:spPr>
          <a:xfrm>
            <a:off x="7678286" y="0"/>
            <a:ext cx="4511040" cy="4503420"/>
          </a:xfrm>
          <a:custGeom>
            <a:avLst/>
            <a:gdLst/>
            <a:ahLst/>
            <a:cxnLst/>
            <a:rect l="l" t="t" r="r" b="b"/>
            <a:pathLst>
              <a:path w="4511040" h="4503420">
                <a:moveTo>
                  <a:pt x="4510617" y="0"/>
                </a:moveTo>
                <a:lnTo>
                  <a:pt x="3475963" y="0"/>
                </a:lnTo>
                <a:lnTo>
                  <a:pt x="617122" y="2185744"/>
                </a:lnTo>
                <a:lnTo>
                  <a:pt x="579386" y="2215504"/>
                </a:lnTo>
                <a:lnTo>
                  <a:pt x="542802" y="2246179"/>
                </a:lnTo>
                <a:lnTo>
                  <a:pt x="507373" y="2277742"/>
                </a:lnTo>
                <a:lnTo>
                  <a:pt x="473105" y="2310163"/>
                </a:lnTo>
                <a:lnTo>
                  <a:pt x="439999" y="2343414"/>
                </a:lnTo>
                <a:lnTo>
                  <a:pt x="408061" y="2377466"/>
                </a:lnTo>
                <a:lnTo>
                  <a:pt x="377294" y="2412290"/>
                </a:lnTo>
                <a:lnTo>
                  <a:pt x="347703" y="2447857"/>
                </a:lnTo>
                <a:lnTo>
                  <a:pt x="319290" y="2484138"/>
                </a:lnTo>
                <a:lnTo>
                  <a:pt x="292059" y="2521105"/>
                </a:lnTo>
                <a:lnTo>
                  <a:pt x="266016" y="2558728"/>
                </a:lnTo>
                <a:lnTo>
                  <a:pt x="241162" y="2596980"/>
                </a:lnTo>
                <a:lnTo>
                  <a:pt x="217503" y="2635831"/>
                </a:lnTo>
                <a:lnTo>
                  <a:pt x="195043" y="2675252"/>
                </a:lnTo>
                <a:lnTo>
                  <a:pt x="173784" y="2715215"/>
                </a:lnTo>
                <a:lnTo>
                  <a:pt x="153730" y="2755690"/>
                </a:lnTo>
                <a:lnTo>
                  <a:pt x="134887" y="2796649"/>
                </a:lnTo>
                <a:lnTo>
                  <a:pt x="117256" y="2838064"/>
                </a:lnTo>
                <a:lnTo>
                  <a:pt x="100844" y="2879905"/>
                </a:lnTo>
                <a:lnTo>
                  <a:pt x="85652" y="2922143"/>
                </a:lnTo>
                <a:lnTo>
                  <a:pt x="71685" y="2964750"/>
                </a:lnTo>
                <a:lnTo>
                  <a:pt x="58947" y="3007697"/>
                </a:lnTo>
                <a:lnTo>
                  <a:pt x="47442" y="3050955"/>
                </a:lnTo>
                <a:lnTo>
                  <a:pt x="37173" y="3094495"/>
                </a:lnTo>
                <a:lnTo>
                  <a:pt x="28145" y="3138288"/>
                </a:lnTo>
                <a:lnTo>
                  <a:pt x="20361" y="3182306"/>
                </a:lnTo>
                <a:lnTo>
                  <a:pt x="13825" y="3226521"/>
                </a:lnTo>
                <a:lnTo>
                  <a:pt x="8541" y="3270902"/>
                </a:lnTo>
                <a:lnTo>
                  <a:pt x="4512" y="3315421"/>
                </a:lnTo>
                <a:lnTo>
                  <a:pt x="1743" y="3360050"/>
                </a:lnTo>
                <a:lnTo>
                  <a:pt x="238" y="3404759"/>
                </a:lnTo>
                <a:lnTo>
                  <a:pt x="0" y="3449520"/>
                </a:lnTo>
                <a:lnTo>
                  <a:pt x="1032" y="3494304"/>
                </a:lnTo>
                <a:lnTo>
                  <a:pt x="3340" y="3539082"/>
                </a:lnTo>
                <a:lnTo>
                  <a:pt x="6927" y="3583826"/>
                </a:lnTo>
                <a:lnTo>
                  <a:pt x="11706" y="3627677"/>
                </a:lnTo>
                <a:lnTo>
                  <a:pt x="17952" y="3673094"/>
                </a:lnTo>
                <a:lnTo>
                  <a:pt x="25398" y="3717560"/>
                </a:lnTo>
                <a:lnTo>
                  <a:pt x="34138" y="3761877"/>
                </a:lnTo>
                <a:lnTo>
                  <a:pt x="44177" y="3806016"/>
                </a:lnTo>
                <a:lnTo>
                  <a:pt x="55517" y="3849946"/>
                </a:lnTo>
                <a:lnTo>
                  <a:pt x="68162" y="3893641"/>
                </a:lnTo>
                <a:lnTo>
                  <a:pt x="82118" y="3937070"/>
                </a:lnTo>
                <a:lnTo>
                  <a:pt x="97387" y="3980205"/>
                </a:lnTo>
                <a:lnTo>
                  <a:pt x="113972" y="4023018"/>
                </a:lnTo>
                <a:lnTo>
                  <a:pt x="131880" y="4065479"/>
                </a:lnTo>
                <a:lnTo>
                  <a:pt x="151111" y="4107560"/>
                </a:lnTo>
                <a:lnTo>
                  <a:pt x="171672" y="4149231"/>
                </a:lnTo>
                <a:lnTo>
                  <a:pt x="193565" y="4190465"/>
                </a:lnTo>
                <a:lnTo>
                  <a:pt x="216795" y="4231232"/>
                </a:lnTo>
                <a:lnTo>
                  <a:pt x="241365" y="4271503"/>
                </a:lnTo>
                <a:lnTo>
                  <a:pt x="267279" y="4311250"/>
                </a:lnTo>
                <a:lnTo>
                  <a:pt x="294542" y="4350443"/>
                </a:lnTo>
                <a:lnTo>
                  <a:pt x="323155" y="4389055"/>
                </a:lnTo>
                <a:lnTo>
                  <a:pt x="370228" y="4447524"/>
                </a:lnTo>
                <a:lnTo>
                  <a:pt x="419510" y="4503164"/>
                </a:lnTo>
                <a:lnTo>
                  <a:pt x="1172328" y="3927588"/>
                </a:lnTo>
                <a:lnTo>
                  <a:pt x="1211616" y="3898488"/>
                </a:lnTo>
                <a:lnTo>
                  <a:pt x="1251506" y="3870789"/>
                </a:lnTo>
                <a:lnTo>
                  <a:pt x="1291966" y="3844485"/>
                </a:lnTo>
                <a:lnTo>
                  <a:pt x="1332968" y="3819572"/>
                </a:lnTo>
                <a:lnTo>
                  <a:pt x="1374480" y="3796047"/>
                </a:lnTo>
                <a:lnTo>
                  <a:pt x="1416472" y="3773905"/>
                </a:lnTo>
                <a:lnTo>
                  <a:pt x="1458914" y="3753143"/>
                </a:lnTo>
                <a:lnTo>
                  <a:pt x="1501776" y="3733756"/>
                </a:lnTo>
                <a:lnTo>
                  <a:pt x="1545027" y="3715739"/>
                </a:lnTo>
                <a:lnTo>
                  <a:pt x="1588636" y="3699090"/>
                </a:lnTo>
                <a:lnTo>
                  <a:pt x="1632575" y="3683804"/>
                </a:lnTo>
                <a:lnTo>
                  <a:pt x="1676812" y="3669877"/>
                </a:lnTo>
                <a:lnTo>
                  <a:pt x="1721316" y="3657305"/>
                </a:lnTo>
                <a:lnTo>
                  <a:pt x="1766059" y="3646083"/>
                </a:lnTo>
                <a:lnTo>
                  <a:pt x="1811008" y="3636209"/>
                </a:lnTo>
                <a:lnTo>
                  <a:pt x="1856135" y="3627677"/>
                </a:lnTo>
                <a:lnTo>
                  <a:pt x="1901409" y="3620483"/>
                </a:lnTo>
                <a:lnTo>
                  <a:pt x="1946798" y="3614624"/>
                </a:lnTo>
                <a:lnTo>
                  <a:pt x="1992274" y="3610096"/>
                </a:lnTo>
                <a:lnTo>
                  <a:pt x="2037806" y="3606894"/>
                </a:lnTo>
                <a:lnTo>
                  <a:pt x="2083363" y="3605014"/>
                </a:lnTo>
                <a:lnTo>
                  <a:pt x="2128915" y="3604453"/>
                </a:lnTo>
                <a:lnTo>
                  <a:pt x="3937172" y="3604453"/>
                </a:lnTo>
                <a:lnTo>
                  <a:pt x="4510617" y="3166020"/>
                </a:lnTo>
                <a:lnTo>
                  <a:pt x="4510617" y="0"/>
                </a:lnTo>
                <a:close/>
              </a:path>
              <a:path w="4511040" h="4503420">
                <a:moveTo>
                  <a:pt x="3937172" y="3604453"/>
                </a:moveTo>
                <a:lnTo>
                  <a:pt x="2128915" y="3604453"/>
                </a:lnTo>
                <a:lnTo>
                  <a:pt x="2174431" y="3605206"/>
                </a:lnTo>
                <a:lnTo>
                  <a:pt x="2219883" y="3607269"/>
                </a:lnTo>
                <a:lnTo>
                  <a:pt x="2265238" y="3610638"/>
                </a:lnTo>
                <a:lnTo>
                  <a:pt x="2310467" y="3615310"/>
                </a:lnTo>
                <a:lnTo>
                  <a:pt x="2355540" y="3621279"/>
                </a:lnTo>
                <a:lnTo>
                  <a:pt x="2400425" y="3628542"/>
                </a:lnTo>
                <a:lnTo>
                  <a:pt x="2445094" y="3637095"/>
                </a:lnTo>
                <a:lnTo>
                  <a:pt x="2489515" y="3646933"/>
                </a:lnTo>
                <a:lnTo>
                  <a:pt x="2533658" y="3658054"/>
                </a:lnTo>
                <a:lnTo>
                  <a:pt x="2577494" y="3670452"/>
                </a:lnTo>
                <a:lnTo>
                  <a:pt x="2620990" y="3684123"/>
                </a:lnTo>
                <a:lnTo>
                  <a:pt x="2664186" y="3699090"/>
                </a:lnTo>
                <a:lnTo>
                  <a:pt x="2706847" y="3715271"/>
                </a:lnTo>
                <a:lnTo>
                  <a:pt x="2749147" y="3732739"/>
                </a:lnTo>
                <a:lnTo>
                  <a:pt x="2790986" y="3751464"/>
                </a:lnTo>
                <a:lnTo>
                  <a:pt x="2832336" y="3771443"/>
                </a:lnTo>
                <a:lnTo>
                  <a:pt x="2873165" y="3792670"/>
                </a:lnTo>
                <a:lnTo>
                  <a:pt x="2913444" y="3815143"/>
                </a:lnTo>
                <a:lnTo>
                  <a:pt x="2953141" y="3838857"/>
                </a:lnTo>
                <a:lnTo>
                  <a:pt x="2992228" y="3863808"/>
                </a:lnTo>
                <a:lnTo>
                  <a:pt x="3030672" y="3889991"/>
                </a:lnTo>
                <a:lnTo>
                  <a:pt x="3068445" y="3917404"/>
                </a:lnTo>
                <a:lnTo>
                  <a:pt x="3105515" y="3946041"/>
                </a:lnTo>
                <a:lnTo>
                  <a:pt x="3141853" y="3975899"/>
                </a:lnTo>
                <a:lnTo>
                  <a:pt x="3177428" y="4006974"/>
                </a:lnTo>
                <a:lnTo>
                  <a:pt x="3212209" y="4039261"/>
                </a:lnTo>
                <a:lnTo>
                  <a:pt x="3246167" y="4072757"/>
                </a:lnTo>
                <a:lnTo>
                  <a:pt x="3279368" y="4107560"/>
                </a:lnTo>
                <a:lnTo>
                  <a:pt x="3279138" y="4107560"/>
                </a:lnTo>
                <a:lnTo>
                  <a:pt x="3937172" y="3604453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>
            <a:extLst>
              <a:ext uri="{FF2B5EF4-FFF2-40B4-BE49-F238E27FC236}">
                <a16:creationId xmlns:a16="http://schemas.microsoft.com/office/drawing/2014/main" id="{21A5B3DF-8116-A98B-E8E9-1AA1CA7BA3D3}"/>
              </a:ext>
            </a:extLst>
          </p:cNvPr>
          <p:cNvSpPr/>
          <p:nvPr/>
        </p:nvSpPr>
        <p:spPr>
          <a:xfrm>
            <a:off x="5017851" y="4107454"/>
            <a:ext cx="6359525" cy="2750820"/>
          </a:xfrm>
          <a:custGeom>
            <a:avLst/>
            <a:gdLst/>
            <a:ahLst/>
            <a:cxnLst/>
            <a:rect l="l" t="t" r="r" b="b"/>
            <a:pathLst>
              <a:path w="6359525" h="2750820">
                <a:moveTo>
                  <a:pt x="5939755" y="0"/>
                </a:moveTo>
                <a:lnTo>
                  <a:pt x="5186924" y="575576"/>
                </a:lnTo>
                <a:lnTo>
                  <a:pt x="5147637" y="604675"/>
                </a:lnTo>
                <a:lnTo>
                  <a:pt x="5107748" y="632375"/>
                </a:lnTo>
                <a:lnTo>
                  <a:pt x="5067289" y="658679"/>
                </a:lnTo>
                <a:lnTo>
                  <a:pt x="5026288" y="683591"/>
                </a:lnTo>
                <a:lnTo>
                  <a:pt x="4984776" y="707116"/>
                </a:lnTo>
                <a:lnTo>
                  <a:pt x="4942785" y="729258"/>
                </a:lnTo>
                <a:lnTo>
                  <a:pt x="4900343" y="750020"/>
                </a:lnTo>
                <a:lnTo>
                  <a:pt x="4857482" y="769407"/>
                </a:lnTo>
                <a:lnTo>
                  <a:pt x="4814232" y="787423"/>
                </a:lnTo>
                <a:lnTo>
                  <a:pt x="4770622" y="804072"/>
                </a:lnTo>
                <a:lnTo>
                  <a:pt x="4726684" y="819358"/>
                </a:lnTo>
                <a:lnTo>
                  <a:pt x="4682448" y="833285"/>
                </a:lnTo>
                <a:lnTo>
                  <a:pt x="4637944" y="845857"/>
                </a:lnTo>
                <a:lnTo>
                  <a:pt x="4593202" y="857078"/>
                </a:lnTo>
                <a:lnTo>
                  <a:pt x="4548253" y="866953"/>
                </a:lnTo>
                <a:lnTo>
                  <a:pt x="4503126" y="875484"/>
                </a:lnTo>
                <a:lnTo>
                  <a:pt x="4457853" y="882678"/>
                </a:lnTo>
                <a:lnTo>
                  <a:pt x="4412464" y="888536"/>
                </a:lnTo>
                <a:lnTo>
                  <a:pt x="4366988" y="893064"/>
                </a:lnTo>
                <a:lnTo>
                  <a:pt x="4321457" y="896266"/>
                </a:lnTo>
                <a:lnTo>
                  <a:pt x="4275900" y="898145"/>
                </a:lnTo>
                <a:lnTo>
                  <a:pt x="4230348" y="898706"/>
                </a:lnTo>
                <a:lnTo>
                  <a:pt x="4184832" y="897953"/>
                </a:lnTo>
                <a:lnTo>
                  <a:pt x="4139381" y="895890"/>
                </a:lnTo>
                <a:lnTo>
                  <a:pt x="4094026" y="892521"/>
                </a:lnTo>
                <a:lnTo>
                  <a:pt x="4048797" y="887849"/>
                </a:lnTo>
                <a:lnTo>
                  <a:pt x="4003724" y="881880"/>
                </a:lnTo>
                <a:lnTo>
                  <a:pt x="3958839" y="874617"/>
                </a:lnTo>
                <a:lnTo>
                  <a:pt x="3914170" y="866064"/>
                </a:lnTo>
                <a:lnTo>
                  <a:pt x="3869749" y="856225"/>
                </a:lnTo>
                <a:lnTo>
                  <a:pt x="3825606" y="845104"/>
                </a:lnTo>
                <a:lnTo>
                  <a:pt x="3781771" y="832706"/>
                </a:lnTo>
                <a:lnTo>
                  <a:pt x="3738275" y="819035"/>
                </a:lnTo>
                <a:lnTo>
                  <a:pt x="3695147" y="804094"/>
                </a:lnTo>
                <a:lnTo>
                  <a:pt x="3652418" y="787887"/>
                </a:lnTo>
                <a:lnTo>
                  <a:pt x="3610118" y="770419"/>
                </a:lnTo>
                <a:lnTo>
                  <a:pt x="3568279" y="751694"/>
                </a:lnTo>
                <a:lnTo>
                  <a:pt x="3526929" y="731716"/>
                </a:lnTo>
                <a:lnTo>
                  <a:pt x="3486100" y="710488"/>
                </a:lnTo>
                <a:lnTo>
                  <a:pt x="3445821" y="688016"/>
                </a:lnTo>
                <a:lnTo>
                  <a:pt x="3406124" y="664302"/>
                </a:lnTo>
                <a:lnTo>
                  <a:pt x="3367038" y="639352"/>
                </a:lnTo>
                <a:lnTo>
                  <a:pt x="3328593" y="613168"/>
                </a:lnTo>
                <a:lnTo>
                  <a:pt x="3290820" y="585756"/>
                </a:lnTo>
                <a:lnTo>
                  <a:pt x="3253750" y="557119"/>
                </a:lnTo>
                <a:lnTo>
                  <a:pt x="3217412" y="527262"/>
                </a:lnTo>
                <a:lnTo>
                  <a:pt x="3181838" y="496188"/>
                </a:lnTo>
                <a:lnTo>
                  <a:pt x="3147056" y="463901"/>
                </a:lnTo>
                <a:lnTo>
                  <a:pt x="3113098" y="430406"/>
                </a:lnTo>
                <a:lnTo>
                  <a:pt x="3079994" y="395706"/>
                </a:lnTo>
                <a:lnTo>
                  <a:pt x="0" y="2750545"/>
                </a:lnTo>
                <a:lnTo>
                  <a:pt x="5175625" y="2750545"/>
                </a:lnTo>
                <a:lnTo>
                  <a:pt x="5742130" y="2317419"/>
                </a:lnTo>
                <a:lnTo>
                  <a:pt x="5779867" y="2287660"/>
                </a:lnTo>
                <a:lnTo>
                  <a:pt x="5816451" y="2256984"/>
                </a:lnTo>
                <a:lnTo>
                  <a:pt x="5851879" y="2225421"/>
                </a:lnTo>
                <a:lnTo>
                  <a:pt x="5886148" y="2193000"/>
                </a:lnTo>
                <a:lnTo>
                  <a:pt x="5919254" y="2159749"/>
                </a:lnTo>
                <a:lnTo>
                  <a:pt x="5951192" y="2125698"/>
                </a:lnTo>
                <a:lnTo>
                  <a:pt x="5981959" y="2090874"/>
                </a:lnTo>
                <a:lnTo>
                  <a:pt x="6011551" y="2055307"/>
                </a:lnTo>
                <a:lnTo>
                  <a:pt x="6039964" y="2019026"/>
                </a:lnTo>
                <a:lnTo>
                  <a:pt x="6067194" y="1982059"/>
                </a:lnTo>
                <a:lnTo>
                  <a:pt x="6093238" y="1944435"/>
                </a:lnTo>
                <a:lnTo>
                  <a:pt x="6118092" y="1906183"/>
                </a:lnTo>
                <a:lnTo>
                  <a:pt x="6141751" y="1867333"/>
                </a:lnTo>
                <a:lnTo>
                  <a:pt x="6164212" y="1827911"/>
                </a:lnTo>
                <a:lnTo>
                  <a:pt x="6185471" y="1787949"/>
                </a:lnTo>
                <a:lnTo>
                  <a:pt x="6205525" y="1747473"/>
                </a:lnTo>
                <a:lnTo>
                  <a:pt x="6224369" y="1706514"/>
                </a:lnTo>
                <a:lnTo>
                  <a:pt x="6241999" y="1665099"/>
                </a:lnTo>
                <a:lnTo>
                  <a:pt x="6258412" y="1623258"/>
                </a:lnTo>
                <a:lnTo>
                  <a:pt x="6273604" y="1581020"/>
                </a:lnTo>
                <a:lnTo>
                  <a:pt x="6287571" y="1538413"/>
                </a:lnTo>
                <a:lnTo>
                  <a:pt x="6300309" y="1495466"/>
                </a:lnTo>
                <a:lnTo>
                  <a:pt x="6311815" y="1452208"/>
                </a:lnTo>
                <a:lnTo>
                  <a:pt x="6322083" y="1408668"/>
                </a:lnTo>
                <a:lnTo>
                  <a:pt x="6331112" y="1364874"/>
                </a:lnTo>
                <a:lnTo>
                  <a:pt x="6338896" y="1320856"/>
                </a:lnTo>
                <a:lnTo>
                  <a:pt x="6345433" y="1276642"/>
                </a:lnTo>
                <a:lnTo>
                  <a:pt x="6350717" y="1232260"/>
                </a:lnTo>
                <a:lnTo>
                  <a:pt x="6354746" y="1187741"/>
                </a:lnTo>
                <a:lnTo>
                  <a:pt x="6357515" y="1143112"/>
                </a:lnTo>
                <a:lnTo>
                  <a:pt x="6359020" y="1098402"/>
                </a:lnTo>
                <a:lnTo>
                  <a:pt x="6359259" y="1053641"/>
                </a:lnTo>
                <a:lnTo>
                  <a:pt x="6358226" y="1008857"/>
                </a:lnTo>
                <a:lnTo>
                  <a:pt x="6355918" y="964078"/>
                </a:lnTo>
                <a:lnTo>
                  <a:pt x="6352331" y="919335"/>
                </a:lnTo>
                <a:lnTo>
                  <a:pt x="6347462" y="874654"/>
                </a:lnTo>
                <a:lnTo>
                  <a:pt x="6341306" y="830066"/>
                </a:lnTo>
                <a:lnTo>
                  <a:pt x="6333860" y="785599"/>
                </a:lnTo>
                <a:lnTo>
                  <a:pt x="6325120" y="741282"/>
                </a:lnTo>
                <a:lnTo>
                  <a:pt x="6315082" y="697143"/>
                </a:lnTo>
                <a:lnTo>
                  <a:pt x="6303741" y="653212"/>
                </a:lnTo>
                <a:lnTo>
                  <a:pt x="6291095" y="609517"/>
                </a:lnTo>
                <a:lnTo>
                  <a:pt x="6277140" y="566087"/>
                </a:lnTo>
                <a:lnTo>
                  <a:pt x="6261871" y="522952"/>
                </a:lnTo>
                <a:lnTo>
                  <a:pt x="6245285" y="480139"/>
                </a:lnTo>
                <a:lnTo>
                  <a:pt x="6227377" y="437677"/>
                </a:lnTo>
                <a:lnTo>
                  <a:pt x="6208145" y="395596"/>
                </a:lnTo>
                <a:lnTo>
                  <a:pt x="6187584" y="353924"/>
                </a:lnTo>
                <a:lnTo>
                  <a:pt x="6165690" y="312689"/>
                </a:lnTo>
                <a:lnTo>
                  <a:pt x="6142460" y="271922"/>
                </a:lnTo>
                <a:lnTo>
                  <a:pt x="6117889" y="231650"/>
                </a:lnTo>
                <a:lnTo>
                  <a:pt x="6091975" y="191903"/>
                </a:lnTo>
                <a:lnTo>
                  <a:pt x="6064712" y="152709"/>
                </a:lnTo>
                <a:lnTo>
                  <a:pt x="6036097" y="114096"/>
                </a:lnTo>
                <a:lnTo>
                  <a:pt x="5989026" y="55638"/>
                </a:lnTo>
                <a:lnTo>
                  <a:pt x="5964644" y="27485"/>
                </a:lnTo>
                <a:lnTo>
                  <a:pt x="5939755" y="0"/>
                </a:lnTo>
                <a:close/>
              </a:path>
            </a:pathLst>
          </a:custGeom>
          <a:solidFill>
            <a:srgbClr val="82ED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>
            <a:extLst>
              <a:ext uri="{FF2B5EF4-FFF2-40B4-BE49-F238E27FC236}">
                <a16:creationId xmlns:a16="http://schemas.microsoft.com/office/drawing/2014/main" id="{03B24859-B8C1-E73E-3869-207A3AD007DC}"/>
              </a:ext>
            </a:extLst>
          </p:cNvPr>
          <p:cNvSpPr/>
          <p:nvPr/>
        </p:nvSpPr>
        <p:spPr>
          <a:xfrm>
            <a:off x="8097842" y="3604456"/>
            <a:ext cx="2860040" cy="1402080"/>
          </a:xfrm>
          <a:custGeom>
            <a:avLst/>
            <a:gdLst/>
            <a:ahLst/>
            <a:cxnLst/>
            <a:rect l="l" t="t" r="r" b="b"/>
            <a:pathLst>
              <a:path w="2860040" h="1402079">
                <a:moveTo>
                  <a:pt x="1709404" y="0"/>
                </a:moveTo>
                <a:lnTo>
                  <a:pt x="1663852" y="561"/>
                </a:lnTo>
                <a:lnTo>
                  <a:pt x="1618295" y="2440"/>
                </a:lnTo>
                <a:lnTo>
                  <a:pt x="1572763" y="5642"/>
                </a:lnTo>
                <a:lnTo>
                  <a:pt x="1527287" y="10170"/>
                </a:lnTo>
                <a:lnTo>
                  <a:pt x="1481898" y="16028"/>
                </a:lnTo>
                <a:lnTo>
                  <a:pt x="1436624" y="23221"/>
                </a:lnTo>
                <a:lnTo>
                  <a:pt x="1391498" y="31753"/>
                </a:lnTo>
                <a:lnTo>
                  <a:pt x="1346548" y="41628"/>
                </a:lnTo>
                <a:lnTo>
                  <a:pt x="1301805" y="52849"/>
                </a:lnTo>
                <a:lnTo>
                  <a:pt x="1257301" y="65421"/>
                </a:lnTo>
                <a:lnTo>
                  <a:pt x="1213064" y="79348"/>
                </a:lnTo>
                <a:lnTo>
                  <a:pt x="1169126" y="94634"/>
                </a:lnTo>
                <a:lnTo>
                  <a:pt x="1125516" y="111283"/>
                </a:lnTo>
                <a:lnTo>
                  <a:pt x="1082265" y="129299"/>
                </a:lnTo>
                <a:lnTo>
                  <a:pt x="1039403" y="148686"/>
                </a:lnTo>
                <a:lnTo>
                  <a:pt x="996961" y="169448"/>
                </a:lnTo>
                <a:lnTo>
                  <a:pt x="954969" y="191590"/>
                </a:lnTo>
                <a:lnTo>
                  <a:pt x="913457" y="215115"/>
                </a:lnTo>
                <a:lnTo>
                  <a:pt x="872455" y="240027"/>
                </a:lnTo>
                <a:lnTo>
                  <a:pt x="831995" y="266331"/>
                </a:lnTo>
                <a:lnTo>
                  <a:pt x="792105" y="294031"/>
                </a:lnTo>
                <a:lnTo>
                  <a:pt x="752817" y="323130"/>
                </a:lnTo>
                <a:lnTo>
                  <a:pt x="0" y="898706"/>
                </a:lnTo>
                <a:lnTo>
                  <a:pt x="33103" y="933406"/>
                </a:lnTo>
                <a:lnTo>
                  <a:pt x="67061" y="966901"/>
                </a:lnTo>
                <a:lnTo>
                  <a:pt x="101843" y="999188"/>
                </a:lnTo>
                <a:lnTo>
                  <a:pt x="137418" y="1030262"/>
                </a:lnTo>
                <a:lnTo>
                  <a:pt x="173755" y="1060120"/>
                </a:lnTo>
                <a:lnTo>
                  <a:pt x="210826" y="1088756"/>
                </a:lnTo>
                <a:lnTo>
                  <a:pt x="248598" y="1116169"/>
                </a:lnTo>
                <a:lnTo>
                  <a:pt x="287043" y="1142352"/>
                </a:lnTo>
                <a:lnTo>
                  <a:pt x="326129" y="1167302"/>
                </a:lnTo>
                <a:lnTo>
                  <a:pt x="365827" y="1191016"/>
                </a:lnTo>
                <a:lnTo>
                  <a:pt x="406105" y="1213489"/>
                </a:lnTo>
                <a:lnTo>
                  <a:pt x="446935" y="1234716"/>
                </a:lnTo>
                <a:lnTo>
                  <a:pt x="488284" y="1254694"/>
                </a:lnTo>
                <a:lnTo>
                  <a:pt x="530124" y="1273419"/>
                </a:lnTo>
                <a:lnTo>
                  <a:pt x="572423" y="1290887"/>
                </a:lnTo>
                <a:lnTo>
                  <a:pt x="615152" y="1307094"/>
                </a:lnTo>
                <a:lnTo>
                  <a:pt x="658280" y="1322035"/>
                </a:lnTo>
                <a:lnTo>
                  <a:pt x="701777" y="1335707"/>
                </a:lnTo>
                <a:lnTo>
                  <a:pt x="745612" y="1348105"/>
                </a:lnTo>
                <a:lnTo>
                  <a:pt x="789755" y="1359225"/>
                </a:lnTo>
                <a:lnTo>
                  <a:pt x="834177" y="1369064"/>
                </a:lnTo>
                <a:lnTo>
                  <a:pt x="878845" y="1377617"/>
                </a:lnTo>
                <a:lnTo>
                  <a:pt x="923731" y="1384880"/>
                </a:lnTo>
                <a:lnTo>
                  <a:pt x="968803" y="1390850"/>
                </a:lnTo>
                <a:lnTo>
                  <a:pt x="1014033" y="1395521"/>
                </a:lnTo>
                <a:lnTo>
                  <a:pt x="1059388" y="1398890"/>
                </a:lnTo>
                <a:lnTo>
                  <a:pt x="1104839" y="1400954"/>
                </a:lnTo>
                <a:lnTo>
                  <a:pt x="1150356" y="1401707"/>
                </a:lnTo>
                <a:lnTo>
                  <a:pt x="1195908" y="1401146"/>
                </a:lnTo>
                <a:lnTo>
                  <a:pt x="1241465" y="1399266"/>
                </a:lnTo>
                <a:lnTo>
                  <a:pt x="1286996" y="1396065"/>
                </a:lnTo>
                <a:lnTo>
                  <a:pt x="1332472" y="1391537"/>
                </a:lnTo>
                <a:lnTo>
                  <a:pt x="1377862" y="1385678"/>
                </a:lnTo>
                <a:lnTo>
                  <a:pt x="1423135" y="1378485"/>
                </a:lnTo>
                <a:lnTo>
                  <a:pt x="1468262" y="1369953"/>
                </a:lnTo>
                <a:lnTo>
                  <a:pt x="1513212" y="1360079"/>
                </a:lnTo>
                <a:lnTo>
                  <a:pt x="1557954" y="1348857"/>
                </a:lnTo>
                <a:lnTo>
                  <a:pt x="1602459" y="1336285"/>
                </a:lnTo>
                <a:lnTo>
                  <a:pt x="1646696" y="1322358"/>
                </a:lnTo>
                <a:lnTo>
                  <a:pt x="1690634" y="1307073"/>
                </a:lnTo>
                <a:lnTo>
                  <a:pt x="1734244" y="1290424"/>
                </a:lnTo>
                <a:lnTo>
                  <a:pt x="1777495" y="1272408"/>
                </a:lnTo>
                <a:lnTo>
                  <a:pt x="1820357" y="1253021"/>
                </a:lnTo>
                <a:lnTo>
                  <a:pt x="1862799" y="1232258"/>
                </a:lnTo>
                <a:lnTo>
                  <a:pt x="1904791" y="1210117"/>
                </a:lnTo>
                <a:lnTo>
                  <a:pt x="1946303" y="1186592"/>
                </a:lnTo>
                <a:lnTo>
                  <a:pt x="1987304" y="1161679"/>
                </a:lnTo>
                <a:lnTo>
                  <a:pt x="2027765" y="1135375"/>
                </a:lnTo>
                <a:lnTo>
                  <a:pt x="2067654" y="1107676"/>
                </a:lnTo>
                <a:lnTo>
                  <a:pt x="2106942" y="1078577"/>
                </a:lnTo>
                <a:lnTo>
                  <a:pt x="2859760" y="503000"/>
                </a:lnTo>
                <a:lnTo>
                  <a:pt x="2826656" y="468300"/>
                </a:lnTo>
                <a:lnTo>
                  <a:pt x="2792698" y="434805"/>
                </a:lnTo>
                <a:lnTo>
                  <a:pt x="2757917" y="402518"/>
                </a:lnTo>
                <a:lnTo>
                  <a:pt x="2722342" y="371444"/>
                </a:lnTo>
                <a:lnTo>
                  <a:pt x="2686004" y="341587"/>
                </a:lnTo>
                <a:lnTo>
                  <a:pt x="2648934" y="312950"/>
                </a:lnTo>
                <a:lnTo>
                  <a:pt x="2611161" y="285538"/>
                </a:lnTo>
                <a:lnTo>
                  <a:pt x="2572717" y="259354"/>
                </a:lnTo>
                <a:lnTo>
                  <a:pt x="2533631" y="234404"/>
                </a:lnTo>
                <a:lnTo>
                  <a:pt x="2493933" y="210690"/>
                </a:lnTo>
                <a:lnTo>
                  <a:pt x="2453654" y="188218"/>
                </a:lnTo>
                <a:lnTo>
                  <a:pt x="2412825" y="166990"/>
                </a:lnTo>
                <a:lnTo>
                  <a:pt x="2371475" y="147012"/>
                </a:lnTo>
                <a:lnTo>
                  <a:pt x="2329636" y="128287"/>
                </a:lnTo>
                <a:lnTo>
                  <a:pt x="2287336" y="110819"/>
                </a:lnTo>
                <a:lnTo>
                  <a:pt x="2244607" y="94612"/>
                </a:lnTo>
                <a:lnTo>
                  <a:pt x="2201479" y="79671"/>
                </a:lnTo>
                <a:lnTo>
                  <a:pt x="2157983" y="66000"/>
                </a:lnTo>
                <a:lnTo>
                  <a:pt x="2114147" y="53602"/>
                </a:lnTo>
                <a:lnTo>
                  <a:pt x="2070004" y="42481"/>
                </a:lnTo>
                <a:lnTo>
                  <a:pt x="2025583" y="32642"/>
                </a:lnTo>
                <a:lnTo>
                  <a:pt x="1980914" y="24089"/>
                </a:lnTo>
                <a:lnTo>
                  <a:pt x="1936029" y="16826"/>
                </a:lnTo>
                <a:lnTo>
                  <a:pt x="1890956" y="10857"/>
                </a:lnTo>
                <a:lnTo>
                  <a:pt x="1845727" y="6185"/>
                </a:lnTo>
                <a:lnTo>
                  <a:pt x="1800372" y="2816"/>
                </a:lnTo>
                <a:lnTo>
                  <a:pt x="1754920" y="753"/>
                </a:lnTo>
                <a:lnTo>
                  <a:pt x="1709404" y="0"/>
                </a:lnTo>
                <a:close/>
              </a:path>
            </a:pathLst>
          </a:custGeom>
          <a:solidFill>
            <a:srgbClr val="2DC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B763C251-FCD7-8EF3-7349-3A4BCB26373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00" dirty="0"/>
              <a:t>#AMCP2025</a:t>
            </a:r>
            <a:r>
              <a:rPr spc="235" dirty="0"/>
              <a:t> </a:t>
            </a:r>
            <a:r>
              <a:rPr dirty="0"/>
              <a:t>|</a:t>
            </a:r>
            <a:r>
              <a:rPr spc="245" dirty="0"/>
              <a:t> </a:t>
            </a:r>
            <a:r>
              <a:rPr spc="95" dirty="0"/>
              <a:t>AMCPANNUAL.ORG 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36655B9-FEDB-3E10-5B0B-7226B374BEA8}"/>
              </a:ext>
            </a:extLst>
          </p:cNvPr>
          <p:cNvGrpSpPr/>
          <p:nvPr/>
        </p:nvGrpSpPr>
        <p:grpSpPr>
          <a:xfrm>
            <a:off x="1387852" y="567634"/>
            <a:ext cx="3396849" cy="195580"/>
            <a:chOff x="1389583" y="561009"/>
            <a:chExt cx="3396849" cy="195580"/>
          </a:xfrm>
        </p:grpSpPr>
        <p:grpSp>
          <p:nvGrpSpPr>
            <p:cNvPr id="51" name="object 4">
              <a:extLst>
                <a:ext uri="{FF2B5EF4-FFF2-40B4-BE49-F238E27FC236}">
                  <a16:creationId xmlns:a16="http://schemas.microsoft.com/office/drawing/2014/main" id="{319C86B2-CE1C-6BD0-9474-AB75D0D44554}"/>
                </a:ext>
              </a:extLst>
            </p:cNvPr>
            <p:cNvGrpSpPr/>
            <p:nvPr/>
          </p:nvGrpSpPr>
          <p:grpSpPr>
            <a:xfrm>
              <a:off x="1389583" y="567643"/>
              <a:ext cx="596265" cy="144780"/>
              <a:chOff x="1389583" y="567643"/>
              <a:chExt cx="596265" cy="144780"/>
            </a:xfrm>
          </p:grpSpPr>
          <p:pic>
            <p:nvPicPr>
              <p:cNvPr id="74" name="object 5">
                <a:extLst>
                  <a:ext uri="{FF2B5EF4-FFF2-40B4-BE49-F238E27FC236}">
                    <a16:creationId xmlns:a16="http://schemas.microsoft.com/office/drawing/2014/main" id="{38253633-BF6A-BC4D-4177-143E9D1A0D22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389583" y="569650"/>
                <a:ext cx="144564" cy="140436"/>
              </a:xfrm>
              <a:prstGeom prst="rect">
                <a:avLst/>
              </a:prstGeom>
            </p:spPr>
          </p:pic>
          <p:pic>
            <p:nvPicPr>
              <p:cNvPr id="75" name="object 6">
                <a:extLst>
                  <a:ext uri="{FF2B5EF4-FFF2-40B4-BE49-F238E27FC236}">
                    <a16:creationId xmlns:a16="http://schemas.microsoft.com/office/drawing/2014/main" id="{FFDA875C-8B23-9B00-75A9-AF7501CCA110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72257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76" name="object 7">
                <a:extLst>
                  <a:ext uri="{FF2B5EF4-FFF2-40B4-BE49-F238E27FC236}">
                    <a16:creationId xmlns:a16="http://schemas.microsoft.com/office/drawing/2014/main" id="{71225CB3-2229-7F08-7689-B274CE9A8738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40527" y="569650"/>
                <a:ext cx="105371" cy="140436"/>
              </a:xfrm>
              <a:prstGeom prst="rect">
                <a:avLst/>
              </a:prstGeom>
            </p:spPr>
          </p:pic>
          <p:pic>
            <p:nvPicPr>
              <p:cNvPr id="77" name="object 8">
                <a:extLst>
                  <a:ext uri="{FF2B5EF4-FFF2-40B4-BE49-F238E27FC236}">
                    <a16:creationId xmlns:a16="http://schemas.microsoft.com/office/drawing/2014/main" id="{BDDBA234-73AD-85C4-4BD7-67F7721CECC3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79027" y="567643"/>
                <a:ext cx="106629" cy="144360"/>
              </a:xfrm>
              <a:prstGeom prst="rect">
                <a:avLst/>
              </a:prstGeom>
            </p:spPr>
          </p:pic>
        </p:grpSp>
        <p:sp>
          <p:nvSpPr>
            <p:cNvPr id="52" name="object 9">
              <a:extLst>
                <a:ext uri="{FF2B5EF4-FFF2-40B4-BE49-F238E27FC236}">
                  <a16:creationId xmlns:a16="http://schemas.microsoft.com/office/drawing/2014/main" id="{213D61BD-3F2C-4FDC-8C2B-6947FCF9D361}"/>
                </a:ext>
              </a:extLst>
            </p:cNvPr>
            <p:cNvSpPr/>
            <p:nvPr/>
          </p:nvSpPr>
          <p:spPr>
            <a:xfrm>
              <a:off x="2030285" y="569124"/>
              <a:ext cx="111125" cy="140970"/>
            </a:xfrm>
            <a:custGeom>
              <a:avLst/>
              <a:gdLst/>
              <a:ahLst/>
              <a:cxnLst/>
              <a:rect l="l" t="t" r="r" b="b"/>
              <a:pathLst>
                <a:path w="111125" h="140970">
                  <a:moveTo>
                    <a:pt x="110756" y="0"/>
                  </a:moveTo>
                  <a:lnTo>
                    <a:pt x="87706" y="0"/>
                  </a:lnTo>
                  <a:lnTo>
                    <a:pt x="87706" y="58420"/>
                  </a:lnTo>
                  <a:lnTo>
                    <a:pt x="22961" y="584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58420"/>
                  </a:lnTo>
                  <a:lnTo>
                    <a:pt x="0" y="77470"/>
                  </a:lnTo>
                  <a:lnTo>
                    <a:pt x="0" y="140970"/>
                  </a:lnTo>
                  <a:lnTo>
                    <a:pt x="22961" y="140970"/>
                  </a:lnTo>
                  <a:lnTo>
                    <a:pt x="22961" y="77470"/>
                  </a:lnTo>
                  <a:lnTo>
                    <a:pt x="87706" y="77470"/>
                  </a:lnTo>
                  <a:lnTo>
                    <a:pt x="87706" y="140970"/>
                  </a:lnTo>
                  <a:lnTo>
                    <a:pt x="110756" y="140970"/>
                  </a:lnTo>
                  <a:lnTo>
                    <a:pt x="110756" y="77470"/>
                  </a:lnTo>
                  <a:lnTo>
                    <a:pt x="110756" y="58420"/>
                  </a:lnTo>
                  <a:lnTo>
                    <a:pt x="1107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3" name="object 10">
              <a:extLst>
                <a:ext uri="{FF2B5EF4-FFF2-40B4-BE49-F238E27FC236}">
                  <a16:creationId xmlns:a16="http://schemas.microsoft.com/office/drawing/2014/main" id="{74F2850E-D0F8-F0C1-2EF7-79C42281DF2A}"/>
                </a:ext>
              </a:extLst>
            </p:cNvPr>
            <p:cNvGrpSpPr/>
            <p:nvPr/>
          </p:nvGrpSpPr>
          <p:grpSpPr>
            <a:xfrm>
              <a:off x="2258194" y="567634"/>
              <a:ext cx="198755" cy="144780"/>
              <a:chOff x="2258194" y="567634"/>
              <a:chExt cx="198755" cy="144780"/>
            </a:xfrm>
          </p:grpSpPr>
          <p:pic>
            <p:nvPicPr>
              <p:cNvPr id="72" name="object 11">
                <a:extLst>
                  <a:ext uri="{FF2B5EF4-FFF2-40B4-BE49-F238E27FC236}">
                    <a16:creationId xmlns:a16="http://schemas.microsoft.com/office/drawing/2014/main" id="{E0B57E06-0024-D762-6101-97675489AFC9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258194" y="567634"/>
                <a:ext cx="94424" cy="144373"/>
              </a:xfrm>
              <a:prstGeom prst="rect">
                <a:avLst/>
              </a:prstGeom>
            </p:spPr>
          </p:pic>
          <p:sp>
            <p:nvSpPr>
              <p:cNvPr id="73" name="object 12">
                <a:extLst>
                  <a:ext uri="{FF2B5EF4-FFF2-40B4-BE49-F238E27FC236}">
                    <a16:creationId xmlns:a16="http://schemas.microsoft.com/office/drawing/2014/main" id="{80531260-3B89-5654-27A7-3927B72F3DE1}"/>
                  </a:ext>
                </a:extLst>
              </p:cNvPr>
              <p:cNvSpPr/>
              <p:nvPr/>
            </p:nvSpPr>
            <p:spPr>
              <a:xfrm>
                <a:off x="2396689" y="569650"/>
                <a:ext cx="6032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140970">
                    <a:moveTo>
                      <a:pt x="60134" y="0"/>
                    </a:moveTo>
                    <a:lnTo>
                      <a:pt x="41313" y="0"/>
                    </a:lnTo>
                    <a:lnTo>
                      <a:pt x="0" y="32473"/>
                    </a:lnTo>
                    <a:lnTo>
                      <a:pt x="11341" y="46786"/>
                    </a:lnTo>
                    <a:lnTo>
                      <a:pt x="30350" y="31256"/>
                    </a:lnTo>
                    <a:lnTo>
                      <a:pt x="38328" y="24015"/>
                    </a:lnTo>
                    <a:lnTo>
                      <a:pt x="37995" y="29189"/>
                    </a:lnTo>
                    <a:lnTo>
                      <a:pt x="37614" y="42062"/>
                    </a:lnTo>
                    <a:lnTo>
                      <a:pt x="37566" y="140436"/>
                    </a:lnTo>
                    <a:lnTo>
                      <a:pt x="60134" y="140436"/>
                    </a:lnTo>
                    <a:lnTo>
                      <a:pt x="6013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54" name="object 13">
              <a:extLst>
                <a:ext uri="{FF2B5EF4-FFF2-40B4-BE49-F238E27FC236}">
                  <a16:creationId xmlns:a16="http://schemas.microsoft.com/office/drawing/2014/main" id="{70F9800E-8A90-C8EB-35C4-886EE181F8B9}"/>
                </a:ext>
              </a:extLst>
            </p:cNvPr>
            <p:cNvGrpSpPr/>
            <p:nvPr/>
          </p:nvGrpSpPr>
          <p:grpSpPr>
            <a:xfrm>
              <a:off x="2521737" y="569079"/>
              <a:ext cx="371475" cy="141605"/>
              <a:chOff x="2521737" y="569079"/>
              <a:chExt cx="371475" cy="141605"/>
            </a:xfrm>
          </p:grpSpPr>
          <p:sp>
            <p:nvSpPr>
              <p:cNvPr id="69" name="object 14">
                <a:extLst>
                  <a:ext uri="{FF2B5EF4-FFF2-40B4-BE49-F238E27FC236}">
                    <a16:creationId xmlns:a16="http://schemas.microsoft.com/office/drawing/2014/main" id="{9775ED84-0A3E-8B54-9A15-5F43FAFD8700}"/>
                  </a:ext>
                </a:extLst>
              </p:cNvPr>
              <p:cNvSpPr/>
              <p:nvPr/>
            </p:nvSpPr>
            <p:spPr>
              <a:xfrm>
                <a:off x="2521737" y="648131"/>
                <a:ext cx="83185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83185" h="18415">
                    <a:moveTo>
                      <a:pt x="82613" y="0"/>
                    </a:moveTo>
                    <a:lnTo>
                      <a:pt x="0" y="0"/>
                    </a:lnTo>
                    <a:lnTo>
                      <a:pt x="0" y="18249"/>
                    </a:lnTo>
                    <a:lnTo>
                      <a:pt x="82613" y="18249"/>
                    </a:lnTo>
                    <a:lnTo>
                      <a:pt x="8261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0" name="object 15">
                <a:extLst>
                  <a:ext uri="{FF2B5EF4-FFF2-40B4-BE49-F238E27FC236}">
                    <a16:creationId xmlns:a16="http://schemas.microsoft.com/office/drawing/2014/main" id="{EE394528-0A8C-E82D-24EC-1BA326F3C6E2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631894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71" name="object 16">
                <a:extLst>
                  <a:ext uri="{FF2B5EF4-FFF2-40B4-BE49-F238E27FC236}">
                    <a16:creationId xmlns:a16="http://schemas.microsoft.com/office/drawing/2014/main" id="{ADAF43AC-0AB3-0685-837D-7702D75337C4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800164" y="569657"/>
                <a:ext cx="92989" cy="140423"/>
              </a:xfrm>
              <a:prstGeom prst="rect">
                <a:avLst/>
              </a:prstGeom>
            </p:spPr>
          </p:pic>
        </p:grpSp>
        <p:grpSp>
          <p:nvGrpSpPr>
            <p:cNvPr id="55" name="object 17">
              <a:extLst>
                <a:ext uri="{FF2B5EF4-FFF2-40B4-BE49-F238E27FC236}">
                  <a16:creationId xmlns:a16="http://schemas.microsoft.com/office/drawing/2014/main" id="{96D7ABE0-2109-2C20-DF0E-DC8F3FFAABD0}"/>
                </a:ext>
              </a:extLst>
            </p:cNvPr>
            <p:cNvGrpSpPr/>
            <p:nvPr/>
          </p:nvGrpSpPr>
          <p:grpSpPr>
            <a:xfrm>
              <a:off x="2940865" y="569650"/>
              <a:ext cx="168910" cy="140970"/>
              <a:chOff x="2940865" y="569650"/>
              <a:chExt cx="168910" cy="140970"/>
            </a:xfrm>
          </p:grpSpPr>
          <p:pic>
            <p:nvPicPr>
              <p:cNvPr id="67" name="object 18">
                <a:extLst>
                  <a:ext uri="{FF2B5EF4-FFF2-40B4-BE49-F238E27FC236}">
                    <a16:creationId xmlns:a16="http://schemas.microsoft.com/office/drawing/2014/main" id="{F89AA31A-C940-EA92-9E95-7DDFF2BAFAAD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940865" y="569650"/>
                <a:ext cx="105371" cy="140436"/>
              </a:xfrm>
              <a:prstGeom prst="rect">
                <a:avLst/>
              </a:prstGeom>
            </p:spPr>
          </p:pic>
          <p:sp>
            <p:nvSpPr>
              <p:cNvPr id="68" name="object 19">
                <a:extLst>
                  <a:ext uri="{FF2B5EF4-FFF2-40B4-BE49-F238E27FC236}">
                    <a16:creationId xmlns:a16="http://schemas.microsoft.com/office/drawing/2014/main" id="{001B6971-7EDD-0CCB-4AC8-21BD5160C9B4}"/>
                  </a:ext>
                </a:extLst>
              </p:cNvPr>
              <p:cNvSpPr/>
              <p:nvPr/>
            </p:nvSpPr>
            <p:spPr>
              <a:xfrm>
                <a:off x="3086277" y="569658"/>
                <a:ext cx="2349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23494" h="140970">
                    <a:moveTo>
                      <a:pt x="22961" y="0"/>
                    </a:moveTo>
                    <a:lnTo>
                      <a:pt x="0" y="0"/>
                    </a:lnTo>
                    <a:lnTo>
                      <a:pt x="0" y="140436"/>
                    </a:lnTo>
                    <a:lnTo>
                      <a:pt x="22961" y="140436"/>
                    </a:lnTo>
                    <a:lnTo>
                      <a:pt x="2296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6" name="object 20">
              <a:extLst>
                <a:ext uri="{FF2B5EF4-FFF2-40B4-BE49-F238E27FC236}">
                  <a16:creationId xmlns:a16="http://schemas.microsoft.com/office/drawing/2014/main" id="{B81C455B-70AC-28E0-D674-F64D034D023E}"/>
                </a:ext>
              </a:extLst>
            </p:cNvPr>
            <p:cNvSpPr/>
            <p:nvPr/>
          </p:nvSpPr>
          <p:spPr>
            <a:xfrm>
              <a:off x="3165983" y="569124"/>
              <a:ext cx="82550" cy="140970"/>
            </a:xfrm>
            <a:custGeom>
              <a:avLst/>
              <a:gdLst/>
              <a:ahLst/>
              <a:cxnLst/>
              <a:rect l="l" t="t" r="r" b="b"/>
              <a:pathLst>
                <a:path w="82550" h="140970">
                  <a:moveTo>
                    <a:pt x="82423" y="121920"/>
                  </a:moveTo>
                  <a:lnTo>
                    <a:pt x="22961" y="1219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121920"/>
                  </a:lnTo>
                  <a:lnTo>
                    <a:pt x="0" y="140970"/>
                  </a:lnTo>
                  <a:lnTo>
                    <a:pt x="82423" y="140970"/>
                  </a:lnTo>
                  <a:lnTo>
                    <a:pt x="82423" y="1219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21">
              <a:extLst>
                <a:ext uri="{FF2B5EF4-FFF2-40B4-BE49-F238E27FC236}">
                  <a16:creationId xmlns:a16="http://schemas.microsoft.com/office/drawing/2014/main" id="{341B7E1E-CCB8-4B75-43E9-F6A917BCCCB8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52775" y="567634"/>
              <a:ext cx="94424" cy="144373"/>
            </a:xfrm>
            <a:prstGeom prst="rect">
              <a:avLst/>
            </a:prstGeom>
          </p:spPr>
        </p:pic>
        <p:sp>
          <p:nvSpPr>
            <p:cNvPr id="58" name="object 22">
              <a:extLst>
                <a:ext uri="{FF2B5EF4-FFF2-40B4-BE49-F238E27FC236}">
                  <a16:creationId xmlns:a16="http://schemas.microsoft.com/office/drawing/2014/main" id="{3A89F580-D8B4-F9F7-028C-6CF9984CA3D7}"/>
                </a:ext>
              </a:extLst>
            </p:cNvPr>
            <p:cNvSpPr/>
            <p:nvPr/>
          </p:nvSpPr>
          <p:spPr>
            <a:xfrm>
              <a:off x="3592690" y="561009"/>
              <a:ext cx="17780" cy="195580"/>
            </a:xfrm>
            <a:custGeom>
              <a:avLst/>
              <a:gdLst/>
              <a:ahLst/>
              <a:cxnLst/>
              <a:rect l="l" t="t" r="r" b="b"/>
              <a:pathLst>
                <a:path w="17779" h="195579">
                  <a:moveTo>
                    <a:pt x="17297" y="0"/>
                  </a:moveTo>
                  <a:lnTo>
                    <a:pt x="0" y="0"/>
                  </a:lnTo>
                  <a:lnTo>
                    <a:pt x="0" y="195287"/>
                  </a:lnTo>
                  <a:lnTo>
                    <a:pt x="17297" y="195287"/>
                  </a:lnTo>
                  <a:lnTo>
                    <a:pt x="172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9" name="object 23">
              <a:extLst>
                <a:ext uri="{FF2B5EF4-FFF2-40B4-BE49-F238E27FC236}">
                  <a16:creationId xmlns:a16="http://schemas.microsoft.com/office/drawing/2014/main" id="{46182F89-86E9-3106-5168-539BB18ED3EE}"/>
                </a:ext>
              </a:extLst>
            </p:cNvPr>
            <p:cNvGrpSpPr/>
            <p:nvPr/>
          </p:nvGrpSpPr>
          <p:grpSpPr>
            <a:xfrm>
              <a:off x="3760272" y="576456"/>
              <a:ext cx="1026160" cy="135890"/>
              <a:chOff x="3760272" y="576456"/>
              <a:chExt cx="1026160" cy="135890"/>
            </a:xfrm>
          </p:grpSpPr>
          <p:sp>
            <p:nvSpPr>
              <p:cNvPr id="60" name="object 24">
                <a:extLst>
                  <a:ext uri="{FF2B5EF4-FFF2-40B4-BE49-F238E27FC236}">
                    <a16:creationId xmlns:a16="http://schemas.microsoft.com/office/drawing/2014/main" id="{03366372-672D-AB32-2202-879AAF201BC7}"/>
                  </a:ext>
                </a:extLst>
              </p:cNvPr>
              <p:cNvSpPr/>
              <p:nvPr/>
            </p:nvSpPr>
            <p:spPr>
              <a:xfrm>
                <a:off x="3760267" y="578014"/>
                <a:ext cx="1130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13029" h="132079">
                    <a:moveTo>
                      <a:pt x="112763" y="0"/>
                    </a:moveTo>
                    <a:lnTo>
                      <a:pt x="77038" y="0"/>
                    </a:lnTo>
                    <a:lnTo>
                      <a:pt x="77038" y="49530"/>
                    </a:lnTo>
                    <a:lnTo>
                      <a:pt x="35725" y="49530"/>
                    </a:lnTo>
                    <a:lnTo>
                      <a:pt x="35725" y="0"/>
                    </a:lnTo>
                    <a:lnTo>
                      <a:pt x="0" y="0"/>
                    </a:lnTo>
                    <a:lnTo>
                      <a:pt x="0" y="49530"/>
                    </a:lnTo>
                    <a:lnTo>
                      <a:pt x="0" y="78740"/>
                    </a:lnTo>
                    <a:lnTo>
                      <a:pt x="0" y="132080"/>
                    </a:lnTo>
                    <a:lnTo>
                      <a:pt x="35725" y="132080"/>
                    </a:lnTo>
                    <a:lnTo>
                      <a:pt x="35725" y="78740"/>
                    </a:lnTo>
                    <a:lnTo>
                      <a:pt x="77038" y="78740"/>
                    </a:lnTo>
                    <a:lnTo>
                      <a:pt x="77038" y="132080"/>
                    </a:lnTo>
                    <a:lnTo>
                      <a:pt x="112763" y="132080"/>
                    </a:lnTo>
                    <a:lnTo>
                      <a:pt x="112763" y="78740"/>
                    </a:lnTo>
                    <a:lnTo>
                      <a:pt x="112763" y="49530"/>
                    </a:lnTo>
                    <a:lnTo>
                      <a:pt x="11276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1" name="object 25">
                <a:extLst>
                  <a:ext uri="{FF2B5EF4-FFF2-40B4-BE49-F238E27FC236}">
                    <a16:creationId xmlns:a16="http://schemas.microsoft.com/office/drawing/2014/main" id="{822563FB-7C81-3965-C91A-F4F66C83C513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3915048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62" name="object 26">
                <a:extLst>
                  <a:ext uri="{FF2B5EF4-FFF2-40B4-BE49-F238E27FC236}">
                    <a16:creationId xmlns:a16="http://schemas.microsoft.com/office/drawing/2014/main" id="{0B754CF5-4508-BEC9-5ED1-1F011E7A182D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4084473" y="578515"/>
                <a:ext cx="112585" cy="133375"/>
              </a:xfrm>
              <a:prstGeom prst="rect">
                <a:avLst/>
              </a:prstGeom>
            </p:spPr>
          </p:pic>
          <p:pic>
            <p:nvPicPr>
              <p:cNvPr id="63" name="object 27">
                <a:extLst>
                  <a:ext uri="{FF2B5EF4-FFF2-40B4-BE49-F238E27FC236}">
                    <a16:creationId xmlns:a16="http://schemas.microsoft.com/office/drawing/2014/main" id="{A21D5471-93BB-0BA9-C822-7A4186111653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236996" y="576629"/>
                <a:ext cx="92151" cy="135255"/>
              </a:xfrm>
              <a:prstGeom prst="rect">
                <a:avLst/>
              </a:prstGeom>
            </p:spPr>
          </p:pic>
          <p:sp>
            <p:nvSpPr>
              <p:cNvPr id="64" name="object 28">
                <a:extLst>
                  <a:ext uri="{FF2B5EF4-FFF2-40B4-BE49-F238E27FC236}">
                    <a16:creationId xmlns:a16="http://schemas.microsoft.com/office/drawing/2014/main" id="{C81263F5-74A9-53E5-9D44-23B2DC292124}"/>
                  </a:ext>
                </a:extLst>
              </p:cNvPr>
              <p:cNvSpPr/>
              <p:nvPr/>
            </p:nvSpPr>
            <p:spPr>
              <a:xfrm>
                <a:off x="4358284" y="578014"/>
                <a:ext cx="1003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00329" h="132079">
                    <a:moveTo>
                      <a:pt x="99720" y="0"/>
                    </a:moveTo>
                    <a:lnTo>
                      <a:pt x="0" y="0"/>
                    </a:lnTo>
                    <a:lnTo>
                      <a:pt x="0" y="29210"/>
                    </a:lnTo>
                    <a:lnTo>
                      <a:pt x="32131" y="29210"/>
                    </a:lnTo>
                    <a:lnTo>
                      <a:pt x="32131" y="132080"/>
                    </a:lnTo>
                    <a:lnTo>
                      <a:pt x="67678" y="132080"/>
                    </a:lnTo>
                    <a:lnTo>
                      <a:pt x="67678" y="29210"/>
                    </a:lnTo>
                    <a:lnTo>
                      <a:pt x="99720" y="29210"/>
                    </a:lnTo>
                    <a:lnTo>
                      <a:pt x="9972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5" name="object 29">
                <a:extLst>
                  <a:ext uri="{FF2B5EF4-FFF2-40B4-BE49-F238E27FC236}">
                    <a16:creationId xmlns:a16="http://schemas.microsoft.com/office/drawing/2014/main" id="{BDB44461-AF26-5B8F-39D6-9A4ADBED14B9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490389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66" name="object 30">
                <a:extLst>
                  <a:ext uri="{FF2B5EF4-FFF2-40B4-BE49-F238E27FC236}">
                    <a16:creationId xmlns:a16="http://schemas.microsoft.com/office/drawing/2014/main" id="{68397F68-BAAC-8448-1030-9DCE8D1B1A65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660536" y="578515"/>
                <a:ext cx="125272" cy="131572"/>
              </a:xfrm>
              <a:prstGeom prst="rect">
                <a:avLst/>
              </a:prstGeom>
            </p:spPr>
          </p:pic>
        </p:grpSp>
      </p:grpSp>
      <p:pic>
        <p:nvPicPr>
          <p:cNvPr id="78" name="Picture 77" descr="A green and black outline of a state&#10;&#10;Description automatically generated">
            <a:extLst>
              <a:ext uri="{FF2B5EF4-FFF2-40B4-BE49-F238E27FC236}">
                <a16:creationId xmlns:a16="http://schemas.microsoft.com/office/drawing/2014/main" id="{5494BBE3-C490-F782-216F-538D5546A12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52" y="315875"/>
            <a:ext cx="762000" cy="723900"/>
          </a:xfrm>
          <a:prstGeom prst="rect">
            <a:avLst/>
          </a:prstGeom>
        </p:spPr>
      </p:pic>
      <p:pic>
        <p:nvPicPr>
          <p:cNvPr id="34" name="Picture 33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2098DDF2-46E3-400A-D4F2-F99D7F5AF72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67" y="3733800"/>
            <a:ext cx="5395960" cy="1034979"/>
          </a:xfrm>
          <a:prstGeom prst="rect">
            <a:avLst/>
          </a:prstGeom>
        </p:spPr>
      </p:pic>
      <p:pic>
        <p:nvPicPr>
          <p:cNvPr id="36" name="Picture 35" descr="A black and white logo&#10;&#10;AI-generated content may be incorrect.">
            <a:extLst>
              <a:ext uri="{FF2B5EF4-FFF2-40B4-BE49-F238E27FC236}">
                <a16:creationId xmlns:a16="http://schemas.microsoft.com/office/drawing/2014/main" id="{C1661416-5413-32B8-0729-82F3FCA7562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60" y="2209800"/>
            <a:ext cx="3291840" cy="1069848"/>
          </a:xfrm>
          <a:prstGeom prst="rect">
            <a:avLst/>
          </a:prstGeom>
        </p:spPr>
      </p:pic>
      <p:sp>
        <p:nvSpPr>
          <p:cNvPr id="2" name="object 46">
            <a:extLst>
              <a:ext uri="{FF2B5EF4-FFF2-40B4-BE49-F238E27FC236}">
                <a16:creationId xmlns:a16="http://schemas.microsoft.com/office/drawing/2014/main" id="{49CF2B03-5939-9F0C-0847-F1C89ECD61B1}"/>
              </a:ext>
            </a:extLst>
          </p:cNvPr>
          <p:cNvSpPr txBox="1">
            <a:spLocks/>
          </p:cNvSpPr>
          <p:nvPr/>
        </p:nvSpPr>
        <p:spPr>
          <a:xfrm>
            <a:off x="1163152" y="4698178"/>
            <a:ext cx="3830755" cy="1300813"/>
          </a:xfrm>
          <a:prstGeom prst="rect">
            <a:avLst/>
          </a:prstGeom>
        </p:spPr>
        <p:txBody>
          <a:bodyPr vert="horz" wrap="square" lIns="0" tIns="312873" rIns="0" bIns="0" rtlCol="0">
            <a:spAutoFit/>
          </a:bodyPr>
          <a:lstStyle>
            <a:lvl1pPr>
              <a:defRPr sz="3300" b="1" i="0">
                <a:solidFill>
                  <a:schemeClr val="bg1"/>
                </a:solidFill>
                <a:latin typeface="Open Sans Extrabold"/>
                <a:ea typeface="+mj-ea"/>
                <a:cs typeface="Open Sans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20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TUESDAY</a:t>
            </a:r>
            <a:r>
              <a:rPr lang="en-US" sz="3200" i="0" dirty="0">
                <a:effectLst/>
                <a:latin typeface="Aptos Narrow" panose="020B0004020202020204" pitchFamily="34" charset="0"/>
              </a:rPr>
              <a:t>, </a:t>
            </a:r>
            <a:r>
              <a:rPr lang="en-US" sz="320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APRIL 1, 12–1PM CT</a:t>
            </a:r>
            <a:endParaRPr lang="en-US" sz="1800" spc="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object 46">
            <a:extLst>
              <a:ext uri="{FF2B5EF4-FFF2-40B4-BE49-F238E27FC236}">
                <a16:creationId xmlns:a16="http://schemas.microsoft.com/office/drawing/2014/main" id="{E30C793C-5019-D448-861E-4204BF4D33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86919" y="1828800"/>
            <a:ext cx="6509281" cy="1547035"/>
          </a:xfrm>
          <a:prstGeom prst="rect">
            <a:avLst/>
          </a:prstGeom>
        </p:spPr>
        <p:txBody>
          <a:bodyPr vert="horz" wrap="square" lIns="0" tIns="31287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spc="150" dirty="0"/>
              <a:t>JOIN</a:t>
            </a:r>
            <a:r>
              <a:rPr lang="en-US" sz="4000" spc="200" dirty="0"/>
              <a:t> US AT OUR AFFILIATE MEETING</a:t>
            </a:r>
            <a:endParaRPr sz="4000" spc="200" dirty="0"/>
          </a:p>
        </p:txBody>
      </p:sp>
      <p:sp>
        <p:nvSpPr>
          <p:cNvPr id="41" name="object 47">
            <a:extLst>
              <a:ext uri="{FF2B5EF4-FFF2-40B4-BE49-F238E27FC236}">
                <a16:creationId xmlns:a16="http://schemas.microsoft.com/office/drawing/2014/main" id="{213AC759-EC00-48AA-142B-5F97DFDCC171}"/>
              </a:ext>
            </a:extLst>
          </p:cNvPr>
          <p:cNvSpPr/>
          <p:nvPr/>
        </p:nvSpPr>
        <p:spPr>
          <a:xfrm>
            <a:off x="1070868" y="3047654"/>
            <a:ext cx="5750938" cy="408940"/>
          </a:xfrm>
          <a:custGeom>
            <a:avLst/>
            <a:gdLst/>
            <a:ahLst/>
            <a:cxnLst/>
            <a:rect l="l" t="t" r="r" b="b"/>
            <a:pathLst>
              <a:path w="5602605" h="408939">
                <a:moveTo>
                  <a:pt x="5602414" y="0"/>
                </a:moveTo>
                <a:lnTo>
                  <a:pt x="5599749" y="47161"/>
                </a:lnTo>
                <a:lnTo>
                  <a:pt x="5591950" y="92724"/>
                </a:lnTo>
                <a:lnTo>
                  <a:pt x="5579316" y="136385"/>
                </a:lnTo>
                <a:lnTo>
                  <a:pt x="5562144" y="177842"/>
                </a:lnTo>
                <a:lnTo>
                  <a:pt x="5540731" y="216791"/>
                </a:lnTo>
                <a:lnTo>
                  <a:pt x="5515374" y="252928"/>
                </a:lnTo>
                <a:lnTo>
                  <a:pt x="5486371" y="285950"/>
                </a:lnTo>
                <a:lnTo>
                  <a:pt x="5454018" y="315553"/>
                </a:lnTo>
                <a:lnTo>
                  <a:pt x="5418613" y="341434"/>
                </a:lnTo>
                <a:lnTo>
                  <a:pt x="5380454" y="363290"/>
                </a:lnTo>
                <a:lnTo>
                  <a:pt x="5339837" y="380818"/>
                </a:lnTo>
                <a:lnTo>
                  <a:pt x="5297059" y="393713"/>
                </a:lnTo>
                <a:lnTo>
                  <a:pt x="5252418" y="401672"/>
                </a:lnTo>
                <a:lnTo>
                  <a:pt x="5206212" y="404393"/>
                </a:lnTo>
                <a:lnTo>
                  <a:pt x="0" y="408762"/>
                </a:lnTo>
              </a:path>
            </a:pathLst>
          </a:custGeom>
          <a:ln w="9194">
            <a:solidFill>
              <a:srgbClr val="82ED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3322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3BE8A-93F9-AF7F-05C3-87D4333D2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5D8F656D-EF47-BE35-FA6E-7271C5D60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ED310560-D4E1-516E-2D15-33848615115B}"/>
              </a:ext>
            </a:extLst>
          </p:cNvPr>
          <p:cNvSpPr/>
          <p:nvPr/>
        </p:nvSpPr>
        <p:spPr>
          <a:xfrm>
            <a:off x="407544" y="320914"/>
            <a:ext cx="758190" cy="726440"/>
          </a:xfrm>
          <a:custGeom>
            <a:avLst/>
            <a:gdLst/>
            <a:ahLst/>
            <a:cxnLst/>
            <a:rect l="l" t="t" r="r" b="b"/>
            <a:pathLst>
              <a:path w="758190" h="726440">
                <a:moveTo>
                  <a:pt x="529283" y="607059"/>
                </a:moveTo>
                <a:lnTo>
                  <a:pt x="411453" y="607059"/>
                </a:lnTo>
                <a:lnTo>
                  <a:pt x="412519" y="614679"/>
                </a:lnTo>
                <a:lnTo>
                  <a:pt x="414474" y="627379"/>
                </a:lnTo>
                <a:lnTo>
                  <a:pt x="416288" y="640079"/>
                </a:lnTo>
                <a:lnTo>
                  <a:pt x="419717" y="651509"/>
                </a:lnTo>
                <a:lnTo>
                  <a:pt x="426515" y="661669"/>
                </a:lnTo>
                <a:lnTo>
                  <a:pt x="431259" y="670559"/>
                </a:lnTo>
                <a:lnTo>
                  <a:pt x="434249" y="679449"/>
                </a:lnTo>
                <a:lnTo>
                  <a:pt x="438105" y="687069"/>
                </a:lnTo>
                <a:lnTo>
                  <a:pt x="445450" y="692149"/>
                </a:lnTo>
                <a:lnTo>
                  <a:pt x="462554" y="698499"/>
                </a:lnTo>
                <a:lnTo>
                  <a:pt x="479053" y="706119"/>
                </a:lnTo>
                <a:lnTo>
                  <a:pt x="495855" y="712469"/>
                </a:lnTo>
                <a:lnTo>
                  <a:pt x="513865" y="713739"/>
                </a:lnTo>
                <a:lnTo>
                  <a:pt x="529525" y="716279"/>
                </a:lnTo>
                <a:lnTo>
                  <a:pt x="538730" y="723899"/>
                </a:lnTo>
                <a:lnTo>
                  <a:pt x="546314" y="726439"/>
                </a:lnTo>
                <a:lnTo>
                  <a:pt x="557109" y="718819"/>
                </a:lnTo>
                <a:lnTo>
                  <a:pt x="558947" y="715009"/>
                </a:lnTo>
                <a:lnTo>
                  <a:pt x="554643" y="704849"/>
                </a:lnTo>
                <a:lnTo>
                  <a:pt x="548413" y="694689"/>
                </a:lnTo>
                <a:lnTo>
                  <a:pt x="544472" y="687069"/>
                </a:lnTo>
                <a:lnTo>
                  <a:pt x="540408" y="681989"/>
                </a:lnTo>
                <a:lnTo>
                  <a:pt x="545603" y="674369"/>
                </a:lnTo>
                <a:lnTo>
                  <a:pt x="541869" y="668019"/>
                </a:lnTo>
                <a:lnTo>
                  <a:pt x="540147" y="662939"/>
                </a:lnTo>
                <a:lnTo>
                  <a:pt x="536962" y="657859"/>
                </a:lnTo>
                <a:lnTo>
                  <a:pt x="534970" y="651509"/>
                </a:lnTo>
                <a:lnTo>
                  <a:pt x="536827" y="646429"/>
                </a:lnTo>
                <a:lnTo>
                  <a:pt x="540202" y="631189"/>
                </a:lnTo>
                <a:lnTo>
                  <a:pt x="536344" y="629919"/>
                </a:lnTo>
                <a:lnTo>
                  <a:pt x="528858" y="629919"/>
                </a:lnTo>
                <a:lnTo>
                  <a:pt x="521346" y="619759"/>
                </a:lnTo>
                <a:lnTo>
                  <a:pt x="532647" y="619759"/>
                </a:lnTo>
                <a:lnTo>
                  <a:pt x="532720" y="618489"/>
                </a:lnTo>
                <a:lnTo>
                  <a:pt x="528153" y="610869"/>
                </a:lnTo>
                <a:lnTo>
                  <a:pt x="529283" y="607059"/>
                </a:lnTo>
                <a:close/>
              </a:path>
              <a:path w="758190" h="726440">
                <a:moveTo>
                  <a:pt x="532647" y="619759"/>
                </a:moveTo>
                <a:lnTo>
                  <a:pt x="521346" y="619759"/>
                </a:lnTo>
                <a:lnTo>
                  <a:pt x="528187" y="624839"/>
                </a:lnTo>
                <a:lnTo>
                  <a:pt x="532355" y="624839"/>
                </a:lnTo>
                <a:lnTo>
                  <a:pt x="532647" y="619759"/>
                </a:lnTo>
                <a:close/>
              </a:path>
              <a:path w="758190" h="726440">
                <a:moveTo>
                  <a:pt x="547687" y="607059"/>
                </a:moveTo>
                <a:lnTo>
                  <a:pt x="529283" y="607059"/>
                </a:lnTo>
                <a:lnTo>
                  <a:pt x="538580" y="619759"/>
                </a:lnTo>
                <a:lnTo>
                  <a:pt x="538698" y="622299"/>
                </a:lnTo>
                <a:lnTo>
                  <a:pt x="538757" y="623569"/>
                </a:lnTo>
                <a:lnTo>
                  <a:pt x="542254" y="622299"/>
                </a:lnTo>
                <a:lnTo>
                  <a:pt x="546222" y="613409"/>
                </a:lnTo>
                <a:lnTo>
                  <a:pt x="547687" y="607059"/>
                </a:lnTo>
                <a:close/>
              </a:path>
              <a:path w="758190" h="726440">
                <a:moveTo>
                  <a:pt x="388750" y="458469"/>
                </a:moveTo>
                <a:lnTo>
                  <a:pt x="242962" y="458469"/>
                </a:lnTo>
                <a:lnTo>
                  <a:pt x="245895" y="459739"/>
                </a:lnTo>
                <a:lnTo>
                  <a:pt x="260426" y="463549"/>
                </a:lnTo>
                <a:lnTo>
                  <a:pt x="290512" y="466089"/>
                </a:lnTo>
                <a:lnTo>
                  <a:pt x="303185" y="474979"/>
                </a:lnTo>
                <a:lnTo>
                  <a:pt x="310391" y="483869"/>
                </a:lnTo>
                <a:lnTo>
                  <a:pt x="319943" y="492759"/>
                </a:lnTo>
                <a:lnTo>
                  <a:pt x="329942" y="500379"/>
                </a:lnTo>
                <a:lnTo>
                  <a:pt x="338491" y="510539"/>
                </a:lnTo>
                <a:lnTo>
                  <a:pt x="346079" y="525779"/>
                </a:lnTo>
                <a:lnTo>
                  <a:pt x="353264" y="541019"/>
                </a:lnTo>
                <a:lnTo>
                  <a:pt x="360512" y="556259"/>
                </a:lnTo>
                <a:lnTo>
                  <a:pt x="368285" y="571499"/>
                </a:lnTo>
                <a:lnTo>
                  <a:pt x="377399" y="577849"/>
                </a:lnTo>
                <a:lnTo>
                  <a:pt x="383562" y="586739"/>
                </a:lnTo>
                <a:lnTo>
                  <a:pt x="389179" y="596899"/>
                </a:lnTo>
                <a:lnTo>
                  <a:pt x="396657" y="604519"/>
                </a:lnTo>
                <a:lnTo>
                  <a:pt x="400569" y="610869"/>
                </a:lnTo>
                <a:lnTo>
                  <a:pt x="411453" y="607059"/>
                </a:lnTo>
                <a:lnTo>
                  <a:pt x="547687" y="607059"/>
                </a:lnTo>
                <a:lnTo>
                  <a:pt x="548566" y="603249"/>
                </a:lnTo>
                <a:lnTo>
                  <a:pt x="547190" y="596899"/>
                </a:lnTo>
                <a:lnTo>
                  <a:pt x="544041" y="593089"/>
                </a:lnTo>
                <a:lnTo>
                  <a:pt x="535036" y="593089"/>
                </a:lnTo>
                <a:lnTo>
                  <a:pt x="534058" y="590549"/>
                </a:lnTo>
                <a:lnTo>
                  <a:pt x="538745" y="585469"/>
                </a:lnTo>
                <a:lnTo>
                  <a:pt x="557733" y="585469"/>
                </a:lnTo>
                <a:lnTo>
                  <a:pt x="558699" y="584199"/>
                </a:lnTo>
                <a:lnTo>
                  <a:pt x="561721" y="577849"/>
                </a:lnTo>
                <a:lnTo>
                  <a:pt x="563253" y="572769"/>
                </a:lnTo>
                <a:lnTo>
                  <a:pt x="554634" y="572769"/>
                </a:lnTo>
                <a:lnTo>
                  <a:pt x="557312" y="566419"/>
                </a:lnTo>
                <a:lnTo>
                  <a:pt x="560822" y="565149"/>
                </a:lnTo>
                <a:lnTo>
                  <a:pt x="572161" y="565149"/>
                </a:lnTo>
                <a:lnTo>
                  <a:pt x="574658" y="563879"/>
                </a:lnTo>
                <a:lnTo>
                  <a:pt x="576767" y="560069"/>
                </a:lnTo>
                <a:lnTo>
                  <a:pt x="577292" y="556259"/>
                </a:lnTo>
                <a:lnTo>
                  <a:pt x="580032" y="551179"/>
                </a:lnTo>
                <a:lnTo>
                  <a:pt x="591039" y="551179"/>
                </a:lnTo>
                <a:lnTo>
                  <a:pt x="592918" y="549909"/>
                </a:lnTo>
                <a:lnTo>
                  <a:pt x="597990" y="546099"/>
                </a:lnTo>
                <a:lnTo>
                  <a:pt x="596108" y="541019"/>
                </a:lnTo>
                <a:lnTo>
                  <a:pt x="589387" y="537209"/>
                </a:lnTo>
                <a:lnTo>
                  <a:pt x="584279" y="533399"/>
                </a:lnTo>
                <a:lnTo>
                  <a:pt x="587233" y="525779"/>
                </a:lnTo>
                <a:lnTo>
                  <a:pt x="637564" y="525779"/>
                </a:lnTo>
                <a:lnTo>
                  <a:pt x="645285" y="521969"/>
                </a:lnTo>
                <a:lnTo>
                  <a:pt x="653835" y="516889"/>
                </a:lnTo>
                <a:lnTo>
                  <a:pt x="662786" y="510539"/>
                </a:lnTo>
                <a:lnTo>
                  <a:pt x="669488" y="502919"/>
                </a:lnTo>
                <a:lnTo>
                  <a:pt x="671295" y="494029"/>
                </a:lnTo>
                <a:lnTo>
                  <a:pt x="668285" y="490219"/>
                </a:lnTo>
                <a:lnTo>
                  <a:pt x="677596" y="490219"/>
                </a:lnTo>
                <a:lnTo>
                  <a:pt x="678622" y="485139"/>
                </a:lnTo>
                <a:lnTo>
                  <a:pt x="690522" y="483869"/>
                </a:lnTo>
                <a:lnTo>
                  <a:pt x="687383" y="478789"/>
                </a:lnTo>
                <a:lnTo>
                  <a:pt x="391031" y="478789"/>
                </a:lnTo>
                <a:lnTo>
                  <a:pt x="383830" y="473709"/>
                </a:lnTo>
                <a:lnTo>
                  <a:pt x="388750" y="458469"/>
                </a:lnTo>
                <a:close/>
              </a:path>
              <a:path w="758190" h="726440">
                <a:moveTo>
                  <a:pt x="557733" y="585469"/>
                </a:moveTo>
                <a:lnTo>
                  <a:pt x="538745" y="585469"/>
                </a:lnTo>
                <a:lnTo>
                  <a:pt x="543215" y="591819"/>
                </a:lnTo>
                <a:lnTo>
                  <a:pt x="546593" y="589279"/>
                </a:lnTo>
                <a:lnTo>
                  <a:pt x="547990" y="586739"/>
                </a:lnTo>
                <a:lnTo>
                  <a:pt x="556768" y="586739"/>
                </a:lnTo>
                <a:lnTo>
                  <a:pt x="557733" y="585469"/>
                </a:lnTo>
                <a:close/>
              </a:path>
              <a:path w="758190" h="726440">
                <a:moveTo>
                  <a:pt x="556768" y="586739"/>
                </a:moveTo>
                <a:lnTo>
                  <a:pt x="548968" y="586739"/>
                </a:lnTo>
                <a:lnTo>
                  <a:pt x="550391" y="589279"/>
                </a:lnTo>
                <a:lnTo>
                  <a:pt x="554836" y="589279"/>
                </a:lnTo>
                <a:lnTo>
                  <a:pt x="556768" y="586739"/>
                </a:lnTo>
                <a:close/>
              </a:path>
              <a:path w="758190" h="726440">
                <a:moveTo>
                  <a:pt x="563637" y="571499"/>
                </a:moveTo>
                <a:lnTo>
                  <a:pt x="560150" y="571499"/>
                </a:lnTo>
                <a:lnTo>
                  <a:pt x="556364" y="572769"/>
                </a:lnTo>
                <a:lnTo>
                  <a:pt x="563253" y="572769"/>
                </a:lnTo>
                <a:lnTo>
                  <a:pt x="563637" y="571499"/>
                </a:lnTo>
                <a:close/>
              </a:path>
              <a:path w="758190" h="726440">
                <a:moveTo>
                  <a:pt x="572161" y="565149"/>
                </a:moveTo>
                <a:lnTo>
                  <a:pt x="560822" y="565149"/>
                </a:lnTo>
                <a:lnTo>
                  <a:pt x="562968" y="567689"/>
                </a:lnTo>
                <a:lnTo>
                  <a:pt x="564750" y="568959"/>
                </a:lnTo>
                <a:lnTo>
                  <a:pt x="567167" y="567689"/>
                </a:lnTo>
                <a:lnTo>
                  <a:pt x="572161" y="565149"/>
                </a:lnTo>
                <a:close/>
              </a:path>
              <a:path w="758190" h="726440">
                <a:moveTo>
                  <a:pt x="591039" y="551179"/>
                </a:moveTo>
                <a:lnTo>
                  <a:pt x="580032" y="551179"/>
                </a:lnTo>
                <a:lnTo>
                  <a:pt x="582511" y="556259"/>
                </a:lnTo>
                <a:lnTo>
                  <a:pt x="587282" y="553719"/>
                </a:lnTo>
                <a:lnTo>
                  <a:pt x="591039" y="551179"/>
                </a:lnTo>
                <a:close/>
              </a:path>
              <a:path w="758190" h="726440">
                <a:moveTo>
                  <a:pt x="634126" y="527049"/>
                </a:moveTo>
                <a:lnTo>
                  <a:pt x="597000" y="527049"/>
                </a:lnTo>
                <a:lnTo>
                  <a:pt x="598358" y="530859"/>
                </a:lnTo>
                <a:lnTo>
                  <a:pt x="599514" y="539749"/>
                </a:lnTo>
                <a:lnTo>
                  <a:pt x="605280" y="530859"/>
                </a:lnTo>
                <a:lnTo>
                  <a:pt x="609230" y="528319"/>
                </a:lnTo>
                <a:lnTo>
                  <a:pt x="630688" y="528319"/>
                </a:lnTo>
                <a:lnTo>
                  <a:pt x="634126" y="527049"/>
                </a:lnTo>
                <a:close/>
              </a:path>
              <a:path w="758190" h="726440">
                <a:moveTo>
                  <a:pt x="630688" y="528319"/>
                </a:moveTo>
                <a:lnTo>
                  <a:pt x="609230" y="528319"/>
                </a:lnTo>
                <a:lnTo>
                  <a:pt x="610647" y="529589"/>
                </a:lnTo>
                <a:lnTo>
                  <a:pt x="609869" y="534669"/>
                </a:lnTo>
                <a:lnTo>
                  <a:pt x="610614" y="538479"/>
                </a:lnTo>
                <a:lnTo>
                  <a:pt x="616596" y="535939"/>
                </a:lnTo>
                <a:lnTo>
                  <a:pt x="623938" y="532129"/>
                </a:lnTo>
                <a:lnTo>
                  <a:pt x="630688" y="528319"/>
                </a:lnTo>
                <a:close/>
              </a:path>
              <a:path w="758190" h="726440">
                <a:moveTo>
                  <a:pt x="637564" y="525779"/>
                </a:moveTo>
                <a:lnTo>
                  <a:pt x="587233" y="525779"/>
                </a:lnTo>
                <a:lnTo>
                  <a:pt x="590518" y="534669"/>
                </a:lnTo>
                <a:lnTo>
                  <a:pt x="592789" y="535939"/>
                </a:lnTo>
                <a:lnTo>
                  <a:pt x="595641" y="533399"/>
                </a:lnTo>
                <a:lnTo>
                  <a:pt x="596034" y="533399"/>
                </a:lnTo>
                <a:lnTo>
                  <a:pt x="597000" y="527049"/>
                </a:lnTo>
                <a:lnTo>
                  <a:pt x="634126" y="527049"/>
                </a:lnTo>
                <a:lnTo>
                  <a:pt x="637564" y="525779"/>
                </a:lnTo>
                <a:close/>
              </a:path>
              <a:path w="758190" h="726440">
                <a:moveTo>
                  <a:pt x="383322" y="0"/>
                </a:moveTo>
                <a:lnTo>
                  <a:pt x="200594" y="0"/>
                </a:lnTo>
                <a:lnTo>
                  <a:pt x="200364" y="31749"/>
                </a:lnTo>
                <a:lnTo>
                  <a:pt x="200412" y="146049"/>
                </a:lnTo>
                <a:lnTo>
                  <a:pt x="200537" y="184149"/>
                </a:lnTo>
                <a:lnTo>
                  <a:pt x="200660" y="217169"/>
                </a:lnTo>
                <a:lnTo>
                  <a:pt x="200777" y="295909"/>
                </a:lnTo>
                <a:lnTo>
                  <a:pt x="200899" y="306069"/>
                </a:lnTo>
                <a:lnTo>
                  <a:pt x="4189" y="306069"/>
                </a:lnTo>
                <a:lnTo>
                  <a:pt x="205" y="308609"/>
                </a:lnTo>
                <a:lnTo>
                  <a:pt x="51" y="312419"/>
                </a:lnTo>
                <a:lnTo>
                  <a:pt x="0" y="313689"/>
                </a:lnTo>
                <a:lnTo>
                  <a:pt x="3587" y="318769"/>
                </a:lnTo>
                <a:lnTo>
                  <a:pt x="10983" y="325119"/>
                </a:lnTo>
                <a:lnTo>
                  <a:pt x="14416" y="334009"/>
                </a:lnTo>
                <a:lnTo>
                  <a:pt x="18100" y="341629"/>
                </a:lnTo>
                <a:lnTo>
                  <a:pt x="23087" y="346709"/>
                </a:lnTo>
                <a:lnTo>
                  <a:pt x="30427" y="347979"/>
                </a:lnTo>
                <a:lnTo>
                  <a:pt x="43067" y="363219"/>
                </a:lnTo>
                <a:lnTo>
                  <a:pt x="57581" y="378459"/>
                </a:lnTo>
                <a:lnTo>
                  <a:pt x="73299" y="391159"/>
                </a:lnTo>
                <a:lnTo>
                  <a:pt x="89546" y="403859"/>
                </a:lnTo>
                <a:lnTo>
                  <a:pt x="92175" y="403859"/>
                </a:lnTo>
                <a:lnTo>
                  <a:pt x="92162" y="405129"/>
                </a:lnTo>
                <a:lnTo>
                  <a:pt x="91171" y="407669"/>
                </a:lnTo>
                <a:lnTo>
                  <a:pt x="91461" y="414019"/>
                </a:lnTo>
                <a:lnTo>
                  <a:pt x="94262" y="420369"/>
                </a:lnTo>
                <a:lnTo>
                  <a:pt x="97985" y="425449"/>
                </a:lnTo>
                <a:lnTo>
                  <a:pt x="101039" y="431799"/>
                </a:lnTo>
                <a:lnTo>
                  <a:pt x="111186" y="468629"/>
                </a:lnTo>
                <a:lnTo>
                  <a:pt x="120189" y="472439"/>
                </a:lnTo>
                <a:lnTo>
                  <a:pt x="126941" y="478789"/>
                </a:lnTo>
                <a:lnTo>
                  <a:pt x="133178" y="486409"/>
                </a:lnTo>
                <a:lnTo>
                  <a:pt x="140638" y="494029"/>
                </a:lnTo>
                <a:lnTo>
                  <a:pt x="151121" y="496569"/>
                </a:lnTo>
                <a:lnTo>
                  <a:pt x="161074" y="501649"/>
                </a:lnTo>
                <a:lnTo>
                  <a:pt x="170629" y="507999"/>
                </a:lnTo>
                <a:lnTo>
                  <a:pt x="179919" y="514349"/>
                </a:lnTo>
                <a:lnTo>
                  <a:pt x="188221" y="518159"/>
                </a:lnTo>
                <a:lnTo>
                  <a:pt x="193719" y="518159"/>
                </a:lnTo>
                <a:lnTo>
                  <a:pt x="197762" y="514349"/>
                </a:lnTo>
                <a:lnTo>
                  <a:pt x="201699" y="506729"/>
                </a:lnTo>
                <a:lnTo>
                  <a:pt x="208350" y="499109"/>
                </a:lnTo>
                <a:lnTo>
                  <a:pt x="212518" y="488949"/>
                </a:lnTo>
                <a:lnTo>
                  <a:pt x="215903" y="478789"/>
                </a:lnTo>
                <a:lnTo>
                  <a:pt x="220203" y="468629"/>
                </a:lnTo>
                <a:lnTo>
                  <a:pt x="224691" y="466089"/>
                </a:lnTo>
                <a:lnTo>
                  <a:pt x="236600" y="466089"/>
                </a:lnTo>
                <a:lnTo>
                  <a:pt x="241095" y="464819"/>
                </a:lnTo>
                <a:lnTo>
                  <a:pt x="242962" y="458469"/>
                </a:lnTo>
                <a:lnTo>
                  <a:pt x="388750" y="458469"/>
                </a:lnTo>
                <a:lnTo>
                  <a:pt x="410068" y="392429"/>
                </a:lnTo>
                <a:lnTo>
                  <a:pt x="409243" y="389889"/>
                </a:lnTo>
                <a:lnTo>
                  <a:pt x="340561" y="340359"/>
                </a:lnTo>
                <a:lnTo>
                  <a:pt x="343317" y="331469"/>
                </a:lnTo>
                <a:lnTo>
                  <a:pt x="428204" y="331469"/>
                </a:lnTo>
                <a:lnTo>
                  <a:pt x="430363" y="330199"/>
                </a:lnTo>
                <a:lnTo>
                  <a:pt x="456588" y="248919"/>
                </a:lnTo>
                <a:lnTo>
                  <a:pt x="719525" y="248919"/>
                </a:lnTo>
                <a:lnTo>
                  <a:pt x="719202" y="243839"/>
                </a:lnTo>
                <a:lnTo>
                  <a:pt x="717633" y="217169"/>
                </a:lnTo>
                <a:lnTo>
                  <a:pt x="714424" y="191769"/>
                </a:lnTo>
                <a:lnTo>
                  <a:pt x="712751" y="190499"/>
                </a:lnTo>
                <a:lnTo>
                  <a:pt x="537056" y="190499"/>
                </a:lnTo>
                <a:lnTo>
                  <a:pt x="535049" y="181609"/>
                </a:lnTo>
                <a:lnTo>
                  <a:pt x="500695" y="181609"/>
                </a:lnTo>
                <a:lnTo>
                  <a:pt x="494942" y="179069"/>
                </a:lnTo>
                <a:lnTo>
                  <a:pt x="491996" y="177799"/>
                </a:lnTo>
                <a:lnTo>
                  <a:pt x="492758" y="175259"/>
                </a:lnTo>
                <a:lnTo>
                  <a:pt x="492656" y="173989"/>
                </a:lnTo>
                <a:lnTo>
                  <a:pt x="492555" y="172719"/>
                </a:lnTo>
                <a:lnTo>
                  <a:pt x="483004" y="172719"/>
                </a:lnTo>
                <a:lnTo>
                  <a:pt x="483811" y="168909"/>
                </a:lnTo>
                <a:lnTo>
                  <a:pt x="466113" y="168909"/>
                </a:lnTo>
                <a:lnTo>
                  <a:pt x="461554" y="166369"/>
                </a:lnTo>
                <a:lnTo>
                  <a:pt x="456726" y="162559"/>
                </a:lnTo>
                <a:lnTo>
                  <a:pt x="440228" y="162559"/>
                </a:lnTo>
                <a:lnTo>
                  <a:pt x="437913" y="161289"/>
                </a:lnTo>
                <a:lnTo>
                  <a:pt x="421435" y="161289"/>
                </a:lnTo>
                <a:lnTo>
                  <a:pt x="420838" y="154939"/>
                </a:lnTo>
                <a:lnTo>
                  <a:pt x="420132" y="151129"/>
                </a:lnTo>
                <a:lnTo>
                  <a:pt x="416688" y="146049"/>
                </a:lnTo>
                <a:lnTo>
                  <a:pt x="401565" y="146049"/>
                </a:lnTo>
                <a:lnTo>
                  <a:pt x="393341" y="144779"/>
                </a:lnTo>
                <a:lnTo>
                  <a:pt x="387248" y="140969"/>
                </a:lnTo>
                <a:lnTo>
                  <a:pt x="384897" y="134619"/>
                </a:lnTo>
                <a:lnTo>
                  <a:pt x="384881" y="69849"/>
                </a:lnTo>
                <a:lnTo>
                  <a:pt x="384372" y="31749"/>
                </a:lnTo>
                <a:lnTo>
                  <a:pt x="383322" y="0"/>
                </a:lnTo>
                <a:close/>
              </a:path>
              <a:path w="758190" h="726440">
                <a:moveTo>
                  <a:pt x="677596" y="490219"/>
                </a:moveTo>
                <a:lnTo>
                  <a:pt x="668285" y="490219"/>
                </a:lnTo>
                <a:lnTo>
                  <a:pt x="676743" y="495299"/>
                </a:lnTo>
                <a:lnTo>
                  <a:pt x="677340" y="491489"/>
                </a:lnTo>
                <a:lnTo>
                  <a:pt x="677596" y="490219"/>
                </a:lnTo>
                <a:close/>
              </a:path>
              <a:path w="758190" h="726440">
                <a:moveTo>
                  <a:pt x="462367" y="427989"/>
                </a:moveTo>
                <a:lnTo>
                  <a:pt x="459700" y="427989"/>
                </a:lnTo>
                <a:lnTo>
                  <a:pt x="391031" y="478789"/>
                </a:lnTo>
                <a:lnTo>
                  <a:pt x="531048" y="478789"/>
                </a:lnTo>
                <a:lnTo>
                  <a:pt x="462367" y="427989"/>
                </a:lnTo>
                <a:close/>
              </a:path>
              <a:path w="758190" h="726440">
                <a:moveTo>
                  <a:pt x="719525" y="248919"/>
                </a:moveTo>
                <a:lnTo>
                  <a:pt x="465478" y="248919"/>
                </a:lnTo>
                <a:lnTo>
                  <a:pt x="491717" y="330199"/>
                </a:lnTo>
                <a:lnTo>
                  <a:pt x="493863" y="331469"/>
                </a:lnTo>
                <a:lnTo>
                  <a:pt x="578762" y="331469"/>
                </a:lnTo>
                <a:lnTo>
                  <a:pt x="581506" y="340359"/>
                </a:lnTo>
                <a:lnTo>
                  <a:pt x="512824" y="389889"/>
                </a:lnTo>
                <a:lnTo>
                  <a:pt x="511998" y="392429"/>
                </a:lnTo>
                <a:lnTo>
                  <a:pt x="538237" y="473709"/>
                </a:lnTo>
                <a:lnTo>
                  <a:pt x="531048" y="478789"/>
                </a:lnTo>
                <a:lnTo>
                  <a:pt x="687383" y="478789"/>
                </a:lnTo>
                <a:lnTo>
                  <a:pt x="686598" y="477519"/>
                </a:lnTo>
                <a:lnTo>
                  <a:pt x="685049" y="476249"/>
                </a:lnTo>
                <a:lnTo>
                  <a:pt x="681886" y="473709"/>
                </a:lnTo>
                <a:lnTo>
                  <a:pt x="684363" y="472439"/>
                </a:lnTo>
                <a:lnTo>
                  <a:pt x="687239" y="468629"/>
                </a:lnTo>
                <a:lnTo>
                  <a:pt x="676730" y="468629"/>
                </a:lnTo>
                <a:lnTo>
                  <a:pt x="680426" y="463549"/>
                </a:lnTo>
                <a:lnTo>
                  <a:pt x="682471" y="458469"/>
                </a:lnTo>
                <a:lnTo>
                  <a:pt x="674673" y="457199"/>
                </a:lnTo>
                <a:lnTo>
                  <a:pt x="673276" y="453389"/>
                </a:lnTo>
                <a:lnTo>
                  <a:pt x="688229" y="453389"/>
                </a:lnTo>
                <a:lnTo>
                  <a:pt x="688841" y="452119"/>
                </a:lnTo>
                <a:lnTo>
                  <a:pt x="692591" y="450849"/>
                </a:lnTo>
                <a:lnTo>
                  <a:pt x="745343" y="450849"/>
                </a:lnTo>
                <a:lnTo>
                  <a:pt x="745925" y="449579"/>
                </a:lnTo>
                <a:lnTo>
                  <a:pt x="743570" y="444499"/>
                </a:lnTo>
                <a:lnTo>
                  <a:pt x="743187" y="438149"/>
                </a:lnTo>
                <a:lnTo>
                  <a:pt x="750847" y="429259"/>
                </a:lnTo>
                <a:lnTo>
                  <a:pt x="752270" y="422909"/>
                </a:lnTo>
                <a:lnTo>
                  <a:pt x="755724" y="414019"/>
                </a:lnTo>
                <a:lnTo>
                  <a:pt x="746237" y="405129"/>
                </a:lnTo>
                <a:lnTo>
                  <a:pt x="755026" y="398779"/>
                </a:lnTo>
                <a:lnTo>
                  <a:pt x="750809" y="394969"/>
                </a:lnTo>
                <a:lnTo>
                  <a:pt x="752700" y="382269"/>
                </a:lnTo>
                <a:lnTo>
                  <a:pt x="756504" y="368299"/>
                </a:lnTo>
                <a:lnTo>
                  <a:pt x="758162" y="355599"/>
                </a:lnTo>
                <a:lnTo>
                  <a:pt x="754265" y="347979"/>
                </a:lnTo>
                <a:lnTo>
                  <a:pt x="745691" y="347979"/>
                </a:lnTo>
                <a:lnTo>
                  <a:pt x="743570" y="344169"/>
                </a:lnTo>
                <a:lnTo>
                  <a:pt x="748282" y="336549"/>
                </a:lnTo>
                <a:lnTo>
                  <a:pt x="741322" y="331469"/>
                </a:lnTo>
                <a:lnTo>
                  <a:pt x="740649" y="326389"/>
                </a:lnTo>
                <a:lnTo>
                  <a:pt x="737843" y="318769"/>
                </a:lnTo>
                <a:lnTo>
                  <a:pt x="735294" y="312419"/>
                </a:lnTo>
                <a:lnTo>
                  <a:pt x="732221" y="307339"/>
                </a:lnTo>
                <a:lnTo>
                  <a:pt x="728622" y="302259"/>
                </a:lnTo>
                <a:lnTo>
                  <a:pt x="724495" y="295909"/>
                </a:lnTo>
                <a:lnTo>
                  <a:pt x="720900" y="270509"/>
                </a:lnTo>
                <a:lnTo>
                  <a:pt x="719525" y="248919"/>
                </a:lnTo>
                <a:close/>
              </a:path>
              <a:path w="758190" h="726440">
                <a:moveTo>
                  <a:pt x="717627" y="463549"/>
                </a:moveTo>
                <a:lnTo>
                  <a:pt x="705889" y="463549"/>
                </a:lnTo>
                <a:lnTo>
                  <a:pt x="703743" y="466089"/>
                </a:lnTo>
                <a:lnTo>
                  <a:pt x="697383" y="471169"/>
                </a:lnTo>
                <a:lnTo>
                  <a:pt x="693677" y="474979"/>
                </a:lnTo>
                <a:lnTo>
                  <a:pt x="699489" y="474979"/>
                </a:lnTo>
                <a:lnTo>
                  <a:pt x="710595" y="468629"/>
                </a:lnTo>
                <a:lnTo>
                  <a:pt x="717627" y="463549"/>
                </a:lnTo>
                <a:close/>
              </a:path>
              <a:path w="758190" h="726440">
                <a:moveTo>
                  <a:pt x="688198" y="467359"/>
                </a:moveTo>
                <a:lnTo>
                  <a:pt x="676730" y="468629"/>
                </a:lnTo>
                <a:lnTo>
                  <a:pt x="687239" y="468629"/>
                </a:lnTo>
                <a:lnTo>
                  <a:pt x="688198" y="467359"/>
                </a:lnTo>
                <a:close/>
              </a:path>
              <a:path w="758190" h="726440">
                <a:moveTo>
                  <a:pt x="745343" y="450849"/>
                </a:moveTo>
                <a:lnTo>
                  <a:pt x="692591" y="450849"/>
                </a:lnTo>
                <a:lnTo>
                  <a:pt x="695176" y="454659"/>
                </a:lnTo>
                <a:lnTo>
                  <a:pt x="694129" y="461009"/>
                </a:lnTo>
                <a:lnTo>
                  <a:pt x="692882" y="466089"/>
                </a:lnTo>
                <a:lnTo>
                  <a:pt x="696033" y="466089"/>
                </a:lnTo>
                <a:lnTo>
                  <a:pt x="701171" y="464819"/>
                </a:lnTo>
                <a:lnTo>
                  <a:pt x="705889" y="463549"/>
                </a:lnTo>
                <a:lnTo>
                  <a:pt x="717627" y="463549"/>
                </a:lnTo>
                <a:lnTo>
                  <a:pt x="721144" y="461009"/>
                </a:lnTo>
                <a:lnTo>
                  <a:pt x="732037" y="454659"/>
                </a:lnTo>
                <a:lnTo>
                  <a:pt x="744180" y="453389"/>
                </a:lnTo>
                <a:lnTo>
                  <a:pt x="745343" y="450849"/>
                </a:lnTo>
                <a:close/>
              </a:path>
              <a:path w="758190" h="726440">
                <a:moveTo>
                  <a:pt x="688229" y="453389"/>
                </a:moveTo>
                <a:lnTo>
                  <a:pt x="678610" y="453389"/>
                </a:lnTo>
                <a:lnTo>
                  <a:pt x="681683" y="457199"/>
                </a:lnTo>
                <a:lnTo>
                  <a:pt x="686395" y="457199"/>
                </a:lnTo>
                <a:lnTo>
                  <a:pt x="688229" y="453389"/>
                </a:lnTo>
                <a:close/>
              </a:path>
              <a:path w="758190" h="726440">
                <a:moveTo>
                  <a:pt x="753616" y="346709"/>
                </a:moveTo>
                <a:lnTo>
                  <a:pt x="745691" y="347979"/>
                </a:lnTo>
                <a:lnTo>
                  <a:pt x="754265" y="347979"/>
                </a:lnTo>
                <a:lnTo>
                  <a:pt x="753616" y="346709"/>
                </a:lnTo>
                <a:close/>
              </a:path>
              <a:path w="758190" h="726440">
                <a:moveTo>
                  <a:pt x="548549" y="171449"/>
                </a:moveTo>
                <a:lnTo>
                  <a:pt x="545349" y="173989"/>
                </a:lnTo>
                <a:lnTo>
                  <a:pt x="545907" y="176529"/>
                </a:lnTo>
                <a:lnTo>
                  <a:pt x="545802" y="177799"/>
                </a:lnTo>
                <a:lnTo>
                  <a:pt x="545696" y="179069"/>
                </a:lnTo>
                <a:lnTo>
                  <a:pt x="545590" y="180339"/>
                </a:lnTo>
                <a:lnTo>
                  <a:pt x="538935" y="181609"/>
                </a:lnTo>
                <a:lnTo>
                  <a:pt x="540599" y="186689"/>
                </a:lnTo>
                <a:lnTo>
                  <a:pt x="537056" y="190499"/>
                </a:lnTo>
                <a:lnTo>
                  <a:pt x="712751" y="190499"/>
                </a:lnTo>
                <a:lnTo>
                  <a:pt x="711079" y="189229"/>
                </a:lnTo>
                <a:lnTo>
                  <a:pt x="695604" y="189229"/>
                </a:lnTo>
                <a:lnTo>
                  <a:pt x="694378" y="187959"/>
                </a:lnTo>
                <a:lnTo>
                  <a:pt x="584185" y="187959"/>
                </a:lnTo>
                <a:lnTo>
                  <a:pt x="580617" y="184149"/>
                </a:lnTo>
                <a:lnTo>
                  <a:pt x="569736" y="177799"/>
                </a:lnTo>
                <a:lnTo>
                  <a:pt x="560312" y="177799"/>
                </a:lnTo>
                <a:lnTo>
                  <a:pt x="550416" y="172719"/>
                </a:lnTo>
                <a:lnTo>
                  <a:pt x="548549" y="171449"/>
                </a:lnTo>
                <a:close/>
              </a:path>
              <a:path w="758190" h="726440">
                <a:moveTo>
                  <a:pt x="709406" y="187959"/>
                </a:moveTo>
                <a:lnTo>
                  <a:pt x="702486" y="187959"/>
                </a:lnTo>
                <a:lnTo>
                  <a:pt x="695604" y="189229"/>
                </a:lnTo>
                <a:lnTo>
                  <a:pt x="711079" y="189229"/>
                </a:lnTo>
                <a:lnTo>
                  <a:pt x="709406" y="187959"/>
                </a:lnTo>
                <a:close/>
              </a:path>
              <a:path w="758190" h="726440">
                <a:moveTo>
                  <a:pt x="647228" y="166369"/>
                </a:moveTo>
                <a:lnTo>
                  <a:pt x="641399" y="171449"/>
                </a:lnTo>
                <a:lnTo>
                  <a:pt x="634109" y="173989"/>
                </a:lnTo>
                <a:lnTo>
                  <a:pt x="604226" y="173989"/>
                </a:lnTo>
                <a:lnTo>
                  <a:pt x="596669" y="175259"/>
                </a:lnTo>
                <a:lnTo>
                  <a:pt x="593723" y="182879"/>
                </a:lnTo>
                <a:lnTo>
                  <a:pt x="583748" y="182879"/>
                </a:lnTo>
                <a:lnTo>
                  <a:pt x="584076" y="186689"/>
                </a:lnTo>
                <a:lnTo>
                  <a:pt x="584185" y="187959"/>
                </a:lnTo>
                <a:lnTo>
                  <a:pt x="694378" y="187959"/>
                </a:lnTo>
                <a:lnTo>
                  <a:pt x="690700" y="184149"/>
                </a:lnTo>
                <a:lnTo>
                  <a:pt x="684732" y="182879"/>
                </a:lnTo>
                <a:lnTo>
                  <a:pt x="586649" y="182879"/>
                </a:lnTo>
                <a:lnTo>
                  <a:pt x="583639" y="181609"/>
                </a:lnTo>
                <a:lnTo>
                  <a:pt x="678764" y="181609"/>
                </a:lnTo>
                <a:lnTo>
                  <a:pt x="667935" y="176529"/>
                </a:lnTo>
                <a:lnTo>
                  <a:pt x="647228" y="166369"/>
                </a:lnTo>
                <a:close/>
              </a:path>
              <a:path w="758190" h="726440">
                <a:moveTo>
                  <a:pt x="510347" y="167639"/>
                </a:moveTo>
                <a:lnTo>
                  <a:pt x="506093" y="172719"/>
                </a:lnTo>
                <a:lnTo>
                  <a:pt x="502181" y="175259"/>
                </a:lnTo>
                <a:lnTo>
                  <a:pt x="500695" y="181609"/>
                </a:lnTo>
                <a:lnTo>
                  <a:pt x="535049" y="181609"/>
                </a:lnTo>
                <a:lnTo>
                  <a:pt x="536046" y="180339"/>
                </a:lnTo>
                <a:lnTo>
                  <a:pt x="524700" y="180339"/>
                </a:lnTo>
                <a:lnTo>
                  <a:pt x="522070" y="179069"/>
                </a:lnTo>
                <a:lnTo>
                  <a:pt x="522180" y="176529"/>
                </a:lnTo>
                <a:lnTo>
                  <a:pt x="511236" y="176529"/>
                </a:lnTo>
                <a:lnTo>
                  <a:pt x="510347" y="167639"/>
                </a:lnTo>
                <a:close/>
              </a:path>
              <a:path w="758190" h="726440">
                <a:moveTo>
                  <a:pt x="534191" y="173989"/>
                </a:moveTo>
                <a:lnTo>
                  <a:pt x="529409" y="176529"/>
                </a:lnTo>
                <a:lnTo>
                  <a:pt x="524700" y="180339"/>
                </a:lnTo>
                <a:lnTo>
                  <a:pt x="536046" y="180339"/>
                </a:lnTo>
                <a:lnTo>
                  <a:pt x="537043" y="179069"/>
                </a:lnTo>
                <a:lnTo>
                  <a:pt x="534191" y="173989"/>
                </a:lnTo>
                <a:close/>
              </a:path>
              <a:path w="758190" h="726440">
                <a:moveTo>
                  <a:pt x="565384" y="175259"/>
                </a:moveTo>
                <a:lnTo>
                  <a:pt x="561959" y="175259"/>
                </a:lnTo>
                <a:lnTo>
                  <a:pt x="560312" y="177799"/>
                </a:lnTo>
                <a:lnTo>
                  <a:pt x="569736" y="177799"/>
                </a:lnTo>
                <a:lnTo>
                  <a:pt x="565384" y="175259"/>
                </a:lnTo>
                <a:close/>
              </a:path>
              <a:path w="758190" h="726440">
                <a:moveTo>
                  <a:pt x="518056" y="173989"/>
                </a:moveTo>
                <a:lnTo>
                  <a:pt x="515364" y="175259"/>
                </a:lnTo>
                <a:lnTo>
                  <a:pt x="511236" y="176529"/>
                </a:lnTo>
                <a:lnTo>
                  <a:pt x="522180" y="176529"/>
                </a:lnTo>
                <a:lnTo>
                  <a:pt x="522235" y="175259"/>
                </a:lnTo>
                <a:lnTo>
                  <a:pt x="518056" y="173989"/>
                </a:lnTo>
                <a:close/>
              </a:path>
              <a:path w="758190" h="726440">
                <a:moveTo>
                  <a:pt x="625638" y="170179"/>
                </a:moveTo>
                <a:lnTo>
                  <a:pt x="617218" y="171449"/>
                </a:lnTo>
                <a:lnTo>
                  <a:pt x="612379" y="173989"/>
                </a:lnTo>
                <a:lnTo>
                  <a:pt x="634109" y="173989"/>
                </a:lnTo>
                <a:lnTo>
                  <a:pt x="625638" y="170179"/>
                </a:lnTo>
                <a:close/>
              </a:path>
              <a:path w="758190" h="726440">
                <a:moveTo>
                  <a:pt x="491196" y="168909"/>
                </a:moveTo>
                <a:lnTo>
                  <a:pt x="483004" y="172719"/>
                </a:lnTo>
                <a:lnTo>
                  <a:pt x="492555" y="172719"/>
                </a:lnTo>
                <a:lnTo>
                  <a:pt x="491196" y="168909"/>
                </a:lnTo>
                <a:close/>
              </a:path>
              <a:path w="758190" h="726440">
                <a:moveTo>
                  <a:pt x="466431" y="158749"/>
                </a:moveTo>
                <a:lnTo>
                  <a:pt x="466351" y="161289"/>
                </a:lnTo>
                <a:lnTo>
                  <a:pt x="466232" y="165099"/>
                </a:lnTo>
                <a:lnTo>
                  <a:pt x="466113" y="168909"/>
                </a:lnTo>
                <a:lnTo>
                  <a:pt x="483811" y="168909"/>
                </a:lnTo>
                <a:lnTo>
                  <a:pt x="484617" y="165099"/>
                </a:lnTo>
                <a:lnTo>
                  <a:pt x="483756" y="162559"/>
                </a:lnTo>
                <a:lnTo>
                  <a:pt x="475538" y="162559"/>
                </a:lnTo>
                <a:lnTo>
                  <a:pt x="471460" y="161289"/>
                </a:lnTo>
                <a:lnTo>
                  <a:pt x="466431" y="158749"/>
                </a:lnTo>
                <a:close/>
              </a:path>
              <a:path w="758190" h="726440">
                <a:moveTo>
                  <a:pt x="455117" y="161289"/>
                </a:moveTo>
                <a:lnTo>
                  <a:pt x="447757" y="162559"/>
                </a:lnTo>
                <a:lnTo>
                  <a:pt x="456726" y="162559"/>
                </a:lnTo>
                <a:lnTo>
                  <a:pt x="455117" y="161289"/>
                </a:lnTo>
                <a:close/>
              </a:path>
              <a:path w="758190" h="726440">
                <a:moveTo>
                  <a:pt x="483326" y="161289"/>
                </a:moveTo>
                <a:lnTo>
                  <a:pt x="479896" y="161289"/>
                </a:lnTo>
                <a:lnTo>
                  <a:pt x="475538" y="162559"/>
                </a:lnTo>
                <a:lnTo>
                  <a:pt x="483756" y="162559"/>
                </a:lnTo>
                <a:lnTo>
                  <a:pt x="483326" y="161289"/>
                </a:lnTo>
                <a:close/>
              </a:path>
              <a:path w="758190" h="726440">
                <a:moveTo>
                  <a:pt x="429474" y="157479"/>
                </a:moveTo>
                <a:lnTo>
                  <a:pt x="421435" y="161289"/>
                </a:lnTo>
                <a:lnTo>
                  <a:pt x="437913" y="161289"/>
                </a:lnTo>
                <a:lnTo>
                  <a:pt x="433284" y="158749"/>
                </a:lnTo>
                <a:lnTo>
                  <a:pt x="429474" y="157479"/>
                </a:lnTo>
                <a:close/>
              </a:path>
              <a:path w="758190" h="726440">
                <a:moveTo>
                  <a:pt x="412687" y="142239"/>
                </a:moveTo>
                <a:lnTo>
                  <a:pt x="410310" y="143509"/>
                </a:lnTo>
                <a:lnTo>
                  <a:pt x="401565" y="146049"/>
                </a:lnTo>
                <a:lnTo>
                  <a:pt x="416688" y="146049"/>
                </a:lnTo>
                <a:lnTo>
                  <a:pt x="412687" y="142239"/>
                </a:lnTo>
                <a:close/>
              </a:path>
            </a:pathLst>
          </a:custGeom>
          <a:solidFill>
            <a:srgbClr val="82EDA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54F9A60-1AFD-ECC1-AB85-C3F3D1C3B3F4}"/>
              </a:ext>
            </a:extLst>
          </p:cNvPr>
          <p:cNvGrpSpPr/>
          <p:nvPr/>
        </p:nvGrpSpPr>
        <p:grpSpPr>
          <a:xfrm>
            <a:off x="1389583" y="561009"/>
            <a:ext cx="3396849" cy="195580"/>
            <a:chOff x="1389583" y="561009"/>
            <a:chExt cx="3396849" cy="195580"/>
          </a:xfrm>
        </p:grpSpPr>
        <p:grpSp>
          <p:nvGrpSpPr>
            <p:cNvPr id="4" name="object 4">
              <a:extLst>
                <a:ext uri="{FF2B5EF4-FFF2-40B4-BE49-F238E27FC236}">
                  <a16:creationId xmlns:a16="http://schemas.microsoft.com/office/drawing/2014/main" id="{5895D51C-99A9-06EA-744F-8F8E1D42E2D4}"/>
                </a:ext>
              </a:extLst>
            </p:cNvPr>
            <p:cNvGrpSpPr/>
            <p:nvPr/>
          </p:nvGrpSpPr>
          <p:grpSpPr>
            <a:xfrm>
              <a:off x="1389583" y="567643"/>
              <a:ext cx="596265" cy="144780"/>
              <a:chOff x="1389583" y="567643"/>
              <a:chExt cx="596265" cy="144780"/>
            </a:xfrm>
          </p:grpSpPr>
          <p:pic>
            <p:nvPicPr>
              <p:cNvPr id="5" name="object 5">
                <a:extLst>
                  <a:ext uri="{FF2B5EF4-FFF2-40B4-BE49-F238E27FC236}">
                    <a16:creationId xmlns:a16="http://schemas.microsoft.com/office/drawing/2014/main" id="{000B0F9B-793F-DD13-AE61-1A22008066A0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389583" y="569650"/>
                <a:ext cx="144564" cy="140436"/>
              </a:xfrm>
              <a:prstGeom prst="rect">
                <a:avLst/>
              </a:prstGeom>
            </p:spPr>
          </p:pic>
          <p:pic>
            <p:nvPicPr>
              <p:cNvPr id="6" name="object 6">
                <a:extLst>
                  <a:ext uri="{FF2B5EF4-FFF2-40B4-BE49-F238E27FC236}">
                    <a16:creationId xmlns:a16="http://schemas.microsoft.com/office/drawing/2014/main" id="{78471DD2-FC5D-0B2C-E9EC-CB08F33272FE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72257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7" name="object 7">
                <a:extLst>
                  <a:ext uri="{FF2B5EF4-FFF2-40B4-BE49-F238E27FC236}">
                    <a16:creationId xmlns:a16="http://schemas.microsoft.com/office/drawing/2014/main" id="{5776A0E6-EAC6-2B97-6620-3CE3182B2D32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40527" y="569650"/>
                <a:ext cx="105371" cy="140436"/>
              </a:xfrm>
              <a:prstGeom prst="rect">
                <a:avLst/>
              </a:prstGeom>
            </p:spPr>
          </p:pic>
          <p:pic>
            <p:nvPicPr>
              <p:cNvPr id="8" name="object 8">
                <a:extLst>
                  <a:ext uri="{FF2B5EF4-FFF2-40B4-BE49-F238E27FC236}">
                    <a16:creationId xmlns:a16="http://schemas.microsoft.com/office/drawing/2014/main" id="{5AE74D49-6F64-76D0-01D9-7C8ADE212ED2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79027" y="567643"/>
                <a:ext cx="106629" cy="144360"/>
              </a:xfrm>
              <a:prstGeom prst="rect">
                <a:avLst/>
              </a:prstGeom>
            </p:spPr>
          </p:pic>
        </p:grp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A1726D12-9BE1-E93B-1EF1-C59EE6F0D46D}"/>
                </a:ext>
              </a:extLst>
            </p:cNvPr>
            <p:cNvSpPr/>
            <p:nvPr/>
          </p:nvSpPr>
          <p:spPr>
            <a:xfrm>
              <a:off x="2030285" y="569124"/>
              <a:ext cx="111125" cy="140970"/>
            </a:xfrm>
            <a:custGeom>
              <a:avLst/>
              <a:gdLst/>
              <a:ahLst/>
              <a:cxnLst/>
              <a:rect l="l" t="t" r="r" b="b"/>
              <a:pathLst>
                <a:path w="111125" h="140970">
                  <a:moveTo>
                    <a:pt x="110756" y="0"/>
                  </a:moveTo>
                  <a:lnTo>
                    <a:pt x="87706" y="0"/>
                  </a:lnTo>
                  <a:lnTo>
                    <a:pt x="87706" y="58420"/>
                  </a:lnTo>
                  <a:lnTo>
                    <a:pt x="22961" y="584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58420"/>
                  </a:lnTo>
                  <a:lnTo>
                    <a:pt x="0" y="77470"/>
                  </a:lnTo>
                  <a:lnTo>
                    <a:pt x="0" y="140970"/>
                  </a:lnTo>
                  <a:lnTo>
                    <a:pt x="22961" y="140970"/>
                  </a:lnTo>
                  <a:lnTo>
                    <a:pt x="22961" y="77470"/>
                  </a:lnTo>
                  <a:lnTo>
                    <a:pt x="87706" y="77470"/>
                  </a:lnTo>
                  <a:lnTo>
                    <a:pt x="87706" y="140970"/>
                  </a:lnTo>
                  <a:lnTo>
                    <a:pt x="110756" y="140970"/>
                  </a:lnTo>
                  <a:lnTo>
                    <a:pt x="110756" y="77470"/>
                  </a:lnTo>
                  <a:lnTo>
                    <a:pt x="110756" y="58420"/>
                  </a:lnTo>
                  <a:lnTo>
                    <a:pt x="1107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0" name="object 10">
              <a:extLst>
                <a:ext uri="{FF2B5EF4-FFF2-40B4-BE49-F238E27FC236}">
                  <a16:creationId xmlns:a16="http://schemas.microsoft.com/office/drawing/2014/main" id="{63064925-ACF6-4D84-40B2-5A8F87BB5A80}"/>
                </a:ext>
              </a:extLst>
            </p:cNvPr>
            <p:cNvGrpSpPr/>
            <p:nvPr/>
          </p:nvGrpSpPr>
          <p:grpSpPr>
            <a:xfrm>
              <a:off x="2258194" y="567634"/>
              <a:ext cx="198755" cy="144780"/>
              <a:chOff x="2258194" y="567634"/>
              <a:chExt cx="198755" cy="144780"/>
            </a:xfrm>
          </p:grpSpPr>
          <p:pic>
            <p:nvPicPr>
              <p:cNvPr id="11" name="object 11">
                <a:extLst>
                  <a:ext uri="{FF2B5EF4-FFF2-40B4-BE49-F238E27FC236}">
                    <a16:creationId xmlns:a16="http://schemas.microsoft.com/office/drawing/2014/main" id="{E393D1A5-28F5-3867-6FC5-5DA51F0C298A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258194" y="567634"/>
                <a:ext cx="94424" cy="144373"/>
              </a:xfrm>
              <a:prstGeom prst="rect">
                <a:avLst/>
              </a:prstGeom>
            </p:spPr>
          </p:pic>
          <p:sp>
            <p:nvSpPr>
              <p:cNvPr id="12" name="object 12">
                <a:extLst>
                  <a:ext uri="{FF2B5EF4-FFF2-40B4-BE49-F238E27FC236}">
                    <a16:creationId xmlns:a16="http://schemas.microsoft.com/office/drawing/2014/main" id="{2CCADEF1-B5A8-23F5-9A92-67CEB810AFD5}"/>
                  </a:ext>
                </a:extLst>
              </p:cNvPr>
              <p:cNvSpPr/>
              <p:nvPr/>
            </p:nvSpPr>
            <p:spPr>
              <a:xfrm>
                <a:off x="2396689" y="569650"/>
                <a:ext cx="6032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140970">
                    <a:moveTo>
                      <a:pt x="60134" y="0"/>
                    </a:moveTo>
                    <a:lnTo>
                      <a:pt x="41313" y="0"/>
                    </a:lnTo>
                    <a:lnTo>
                      <a:pt x="0" y="32473"/>
                    </a:lnTo>
                    <a:lnTo>
                      <a:pt x="11341" y="46786"/>
                    </a:lnTo>
                    <a:lnTo>
                      <a:pt x="30350" y="31256"/>
                    </a:lnTo>
                    <a:lnTo>
                      <a:pt x="38328" y="24015"/>
                    </a:lnTo>
                    <a:lnTo>
                      <a:pt x="37995" y="29189"/>
                    </a:lnTo>
                    <a:lnTo>
                      <a:pt x="37614" y="42062"/>
                    </a:lnTo>
                    <a:lnTo>
                      <a:pt x="37566" y="140436"/>
                    </a:lnTo>
                    <a:lnTo>
                      <a:pt x="60134" y="140436"/>
                    </a:lnTo>
                    <a:lnTo>
                      <a:pt x="6013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3" name="object 13">
              <a:extLst>
                <a:ext uri="{FF2B5EF4-FFF2-40B4-BE49-F238E27FC236}">
                  <a16:creationId xmlns:a16="http://schemas.microsoft.com/office/drawing/2014/main" id="{450F59D8-0436-C01D-9324-947DE62BB7FB}"/>
                </a:ext>
              </a:extLst>
            </p:cNvPr>
            <p:cNvGrpSpPr/>
            <p:nvPr/>
          </p:nvGrpSpPr>
          <p:grpSpPr>
            <a:xfrm>
              <a:off x="2521737" y="569079"/>
              <a:ext cx="371475" cy="141605"/>
              <a:chOff x="2521737" y="569079"/>
              <a:chExt cx="371475" cy="141605"/>
            </a:xfrm>
          </p:grpSpPr>
          <p:sp>
            <p:nvSpPr>
              <p:cNvPr id="14" name="object 14">
                <a:extLst>
                  <a:ext uri="{FF2B5EF4-FFF2-40B4-BE49-F238E27FC236}">
                    <a16:creationId xmlns:a16="http://schemas.microsoft.com/office/drawing/2014/main" id="{A5A17FBC-9807-DADF-A430-FB79BE09DB3D}"/>
                  </a:ext>
                </a:extLst>
              </p:cNvPr>
              <p:cNvSpPr/>
              <p:nvPr/>
            </p:nvSpPr>
            <p:spPr>
              <a:xfrm>
                <a:off x="2521737" y="648131"/>
                <a:ext cx="83185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83185" h="18415">
                    <a:moveTo>
                      <a:pt x="82613" y="0"/>
                    </a:moveTo>
                    <a:lnTo>
                      <a:pt x="0" y="0"/>
                    </a:lnTo>
                    <a:lnTo>
                      <a:pt x="0" y="18249"/>
                    </a:lnTo>
                    <a:lnTo>
                      <a:pt x="82613" y="18249"/>
                    </a:lnTo>
                    <a:lnTo>
                      <a:pt x="8261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5" name="object 15">
                <a:extLst>
                  <a:ext uri="{FF2B5EF4-FFF2-40B4-BE49-F238E27FC236}">
                    <a16:creationId xmlns:a16="http://schemas.microsoft.com/office/drawing/2014/main" id="{0DEE2D7F-A916-DA4C-CD5C-08CB03FE1DF4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631894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16" name="object 16">
                <a:extLst>
                  <a:ext uri="{FF2B5EF4-FFF2-40B4-BE49-F238E27FC236}">
                    <a16:creationId xmlns:a16="http://schemas.microsoft.com/office/drawing/2014/main" id="{8D82F1FB-3747-AEEC-69A8-9F3DBEE7840C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800164" y="569657"/>
                <a:ext cx="92989" cy="140423"/>
              </a:xfrm>
              <a:prstGeom prst="rect">
                <a:avLst/>
              </a:prstGeom>
            </p:spPr>
          </p:pic>
        </p:grpSp>
        <p:grpSp>
          <p:nvGrpSpPr>
            <p:cNvPr id="17" name="object 17">
              <a:extLst>
                <a:ext uri="{FF2B5EF4-FFF2-40B4-BE49-F238E27FC236}">
                  <a16:creationId xmlns:a16="http://schemas.microsoft.com/office/drawing/2014/main" id="{0C6D9BF0-1529-4193-D0E3-E8A7DCA299A6}"/>
                </a:ext>
              </a:extLst>
            </p:cNvPr>
            <p:cNvGrpSpPr/>
            <p:nvPr/>
          </p:nvGrpSpPr>
          <p:grpSpPr>
            <a:xfrm>
              <a:off x="2940865" y="569650"/>
              <a:ext cx="168910" cy="140970"/>
              <a:chOff x="2940865" y="569650"/>
              <a:chExt cx="168910" cy="140970"/>
            </a:xfrm>
          </p:grpSpPr>
          <p:pic>
            <p:nvPicPr>
              <p:cNvPr id="18" name="object 18">
                <a:extLst>
                  <a:ext uri="{FF2B5EF4-FFF2-40B4-BE49-F238E27FC236}">
                    <a16:creationId xmlns:a16="http://schemas.microsoft.com/office/drawing/2014/main" id="{10463617-A07F-3AC5-D243-A79940DB97B6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940865" y="569650"/>
                <a:ext cx="105371" cy="140436"/>
              </a:xfrm>
              <a:prstGeom prst="rect">
                <a:avLst/>
              </a:prstGeom>
            </p:spPr>
          </p:pic>
          <p:sp>
            <p:nvSpPr>
              <p:cNvPr id="19" name="object 19">
                <a:extLst>
                  <a:ext uri="{FF2B5EF4-FFF2-40B4-BE49-F238E27FC236}">
                    <a16:creationId xmlns:a16="http://schemas.microsoft.com/office/drawing/2014/main" id="{B50F5EE0-5289-5FAB-1A50-636585B5AEE1}"/>
                  </a:ext>
                </a:extLst>
              </p:cNvPr>
              <p:cNvSpPr/>
              <p:nvPr/>
            </p:nvSpPr>
            <p:spPr>
              <a:xfrm>
                <a:off x="3086277" y="569658"/>
                <a:ext cx="2349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23494" h="140970">
                    <a:moveTo>
                      <a:pt x="22961" y="0"/>
                    </a:moveTo>
                    <a:lnTo>
                      <a:pt x="0" y="0"/>
                    </a:lnTo>
                    <a:lnTo>
                      <a:pt x="0" y="140436"/>
                    </a:lnTo>
                    <a:lnTo>
                      <a:pt x="22961" y="140436"/>
                    </a:lnTo>
                    <a:lnTo>
                      <a:pt x="2296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C8EBC212-01B9-970F-A6A8-8BD8BB77D0CF}"/>
                </a:ext>
              </a:extLst>
            </p:cNvPr>
            <p:cNvSpPr/>
            <p:nvPr/>
          </p:nvSpPr>
          <p:spPr>
            <a:xfrm>
              <a:off x="3165983" y="569124"/>
              <a:ext cx="82550" cy="140970"/>
            </a:xfrm>
            <a:custGeom>
              <a:avLst/>
              <a:gdLst/>
              <a:ahLst/>
              <a:cxnLst/>
              <a:rect l="l" t="t" r="r" b="b"/>
              <a:pathLst>
                <a:path w="82550" h="140970">
                  <a:moveTo>
                    <a:pt x="82423" y="121920"/>
                  </a:moveTo>
                  <a:lnTo>
                    <a:pt x="22961" y="1219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121920"/>
                  </a:lnTo>
                  <a:lnTo>
                    <a:pt x="0" y="140970"/>
                  </a:lnTo>
                  <a:lnTo>
                    <a:pt x="82423" y="140970"/>
                  </a:lnTo>
                  <a:lnTo>
                    <a:pt x="82423" y="1219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>
              <a:extLst>
                <a:ext uri="{FF2B5EF4-FFF2-40B4-BE49-F238E27FC236}">
                  <a16:creationId xmlns:a16="http://schemas.microsoft.com/office/drawing/2014/main" id="{9E12E978-9EE7-44E9-FDF8-C17262CD2BC6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52775" y="567634"/>
              <a:ext cx="94424" cy="144373"/>
            </a:xfrm>
            <a:prstGeom prst="rect">
              <a:avLst/>
            </a:prstGeom>
          </p:spPr>
        </p:pic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6239AC5B-8351-03E3-876B-87DF223E874C}"/>
                </a:ext>
              </a:extLst>
            </p:cNvPr>
            <p:cNvSpPr/>
            <p:nvPr/>
          </p:nvSpPr>
          <p:spPr>
            <a:xfrm>
              <a:off x="3592690" y="561009"/>
              <a:ext cx="17780" cy="195580"/>
            </a:xfrm>
            <a:custGeom>
              <a:avLst/>
              <a:gdLst/>
              <a:ahLst/>
              <a:cxnLst/>
              <a:rect l="l" t="t" r="r" b="b"/>
              <a:pathLst>
                <a:path w="17779" h="195579">
                  <a:moveTo>
                    <a:pt x="17297" y="0"/>
                  </a:moveTo>
                  <a:lnTo>
                    <a:pt x="0" y="0"/>
                  </a:lnTo>
                  <a:lnTo>
                    <a:pt x="0" y="195287"/>
                  </a:lnTo>
                  <a:lnTo>
                    <a:pt x="17297" y="195287"/>
                  </a:lnTo>
                  <a:lnTo>
                    <a:pt x="172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3" name="object 23">
              <a:extLst>
                <a:ext uri="{FF2B5EF4-FFF2-40B4-BE49-F238E27FC236}">
                  <a16:creationId xmlns:a16="http://schemas.microsoft.com/office/drawing/2014/main" id="{CD2103C1-E17E-6662-8FD4-B1B56267E8AE}"/>
                </a:ext>
              </a:extLst>
            </p:cNvPr>
            <p:cNvGrpSpPr/>
            <p:nvPr/>
          </p:nvGrpSpPr>
          <p:grpSpPr>
            <a:xfrm>
              <a:off x="3760272" y="576456"/>
              <a:ext cx="1026160" cy="135890"/>
              <a:chOff x="3760272" y="576456"/>
              <a:chExt cx="1026160" cy="135890"/>
            </a:xfrm>
          </p:grpSpPr>
          <p:sp>
            <p:nvSpPr>
              <p:cNvPr id="24" name="object 24">
                <a:extLst>
                  <a:ext uri="{FF2B5EF4-FFF2-40B4-BE49-F238E27FC236}">
                    <a16:creationId xmlns:a16="http://schemas.microsoft.com/office/drawing/2014/main" id="{77E34C76-CB33-080C-B6A5-0C97144D78E7}"/>
                  </a:ext>
                </a:extLst>
              </p:cNvPr>
              <p:cNvSpPr/>
              <p:nvPr/>
            </p:nvSpPr>
            <p:spPr>
              <a:xfrm>
                <a:off x="3760267" y="578014"/>
                <a:ext cx="1130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13029" h="132079">
                    <a:moveTo>
                      <a:pt x="112763" y="0"/>
                    </a:moveTo>
                    <a:lnTo>
                      <a:pt x="77038" y="0"/>
                    </a:lnTo>
                    <a:lnTo>
                      <a:pt x="77038" y="49530"/>
                    </a:lnTo>
                    <a:lnTo>
                      <a:pt x="35725" y="49530"/>
                    </a:lnTo>
                    <a:lnTo>
                      <a:pt x="35725" y="0"/>
                    </a:lnTo>
                    <a:lnTo>
                      <a:pt x="0" y="0"/>
                    </a:lnTo>
                    <a:lnTo>
                      <a:pt x="0" y="49530"/>
                    </a:lnTo>
                    <a:lnTo>
                      <a:pt x="0" y="78740"/>
                    </a:lnTo>
                    <a:lnTo>
                      <a:pt x="0" y="132080"/>
                    </a:lnTo>
                    <a:lnTo>
                      <a:pt x="35725" y="132080"/>
                    </a:lnTo>
                    <a:lnTo>
                      <a:pt x="35725" y="78740"/>
                    </a:lnTo>
                    <a:lnTo>
                      <a:pt x="77038" y="78740"/>
                    </a:lnTo>
                    <a:lnTo>
                      <a:pt x="77038" y="132080"/>
                    </a:lnTo>
                    <a:lnTo>
                      <a:pt x="112763" y="132080"/>
                    </a:lnTo>
                    <a:lnTo>
                      <a:pt x="112763" y="78740"/>
                    </a:lnTo>
                    <a:lnTo>
                      <a:pt x="112763" y="49530"/>
                    </a:lnTo>
                    <a:lnTo>
                      <a:pt x="11276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5" name="object 25">
                <a:extLst>
                  <a:ext uri="{FF2B5EF4-FFF2-40B4-BE49-F238E27FC236}">
                    <a16:creationId xmlns:a16="http://schemas.microsoft.com/office/drawing/2014/main" id="{4EBF9ECE-526C-CD68-C2A9-197063937AF0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3915048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26" name="object 26">
                <a:extLst>
                  <a:ext uri="{FF2B5EF4-FFF2-40B4-BE49-F238E27FC236}">
                    <a16:creationId xmlns:a16="http://schemas.microsoft.com/office/drawing/2014/main" id="{AD476900-D554-F3C9-29AA-CDA55D171D6F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4084473" y="578515"/>
                <a:ext cx="112585" cy="133375"/>
              </a:xfrm>
              <a:prstGeom prst="rect">
                <a:avLst/>
              </a:prstGeom>
            </p:spPr>
          </p:pic>
          <p:pic>
            <p:nvPicPr>
              <p:cNvPr id="27" name="object 27">
                <a:extLst>
                  <a:ext uri="{FF2B5EF4-FFF2-40B4-BE49-F238E27FC236}">
                    <a16:creationId xmlns:a16="http://schemas.microsoft.com/office/drawing/2014/main" id="{E12D80EB-967E-C342-4D27-1499226B4EA4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236996" y="576629"/>
                <a:ext cx="92151" cy="135255"/>
              </a:xfrm>
              <a:prstGeom prst="rect">
                <a:avLst/>
              </a:prstGeom>
            </p:spPr>
          </p:pic>
          <p:sp>
            <p:nvSpPr>
              <p:cNvPr id="28" name="object 28">
                <a:extLst>
                  <a:ext uri="{FF2B5EF4-FFF2-40B4-BE49-F238E27FC236}">
                    <a16:creationId xmlns:a16="http://schemas.microsoft.com/office/drawing/2014/main" id="{45F11B22-2158-4FF3-2225-7F6F81756CB6}"/>
                  </a:ext>
                </a:extLst>
              </p:cNvPr>
              <p:cNvSpPr/>
              <p:nvPr/>
            </p:nvSpPr>
            <p:spPr>
              <a:xfrm>
                <a:off x="4358284" y="578014"/>
                <a:ext cx="1003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00329" h="132079">
                    <a:moveTo>
                      <a:pt x="99720" y="0"/>
                    </a:moveTo>
                    <a:lnTo>
                      <a:pt x="0" y="0"/>
                    </a:lnTo>
                    <a:lnTo>
                      <a:pt x="0" y="29210"/>
                    </a:lnTo>
                    <a:lnTo>
                      <a:pt x="32131" y="29210"/>
                    </a:lnTo>
                    <a:lnTo>
                      <a:pt x="32131" y="132080"/>
                    </a:lnTo>
                    <a:lnTo>
                      <a:pt x="67678" y="132080"/>
                    </a:lnTo>
                    <a:lnTo>
                      <a:pt x="67678" y="29210"/>
                    </a:lnTo>
                    <a:lnTo>
                      <a:pt x="99720" y="29210"/>
                    </a:lnTo>
                    <a:lnTo>
                      <a:pt x="9972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9" name="object 29">
                <a:extLst>
                  <a:ext uri="{FF2B5EF4-FFF2-40B4-BE49-F238E27FC236}">
                    <a16:creationId xmlns:a16="http://schemas.microsoft.com/office/drawing/2014/main" id="{A7367FC6-4668-D72F-77B7-F8A400AC375E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490389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30" name="object 30">
                <a:extLst>
                  <a:ext uri="{FF2B5EF4-FFF2-40B4-BE49-F238E27FC236}">
                    <a16:creationId xmlns:a16="http://schemas.microsoft.com/office/drawing/2014/main" id="{329DBA92-DBD6-B5EC-050E-5C954178341B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660536" y="578515"/>
                <a:ext cx="125272" cy="131572"/>
              </a:xfrm>
              <a:prstGeom prst="rect">
                <a:avLst/>
              </a:prstGeom>
            </p:spPr>
          </p:pic>
        </p:grpSp>
      </p:grpSp>
      <p:sp>
        <p:nvSpPr>
          <p:cNvPr id="42" name="object 42">
            <a:extLst>
              <a:ext uri="{FF2B5EF4-FFF2-40B4-BE49-F238E27FC236}">
                <a16:creationId xmlns:a16="http://schemas.microsoft.com/office/drawing/2014/main" id="{BA892E13-CCBB-BF59-487E-EF1E11C517C6}"/>
              </a:ext>
            </a:extLst>
          </p:cNvPr>
          <p:cNvSpPr/>
          <p:nvPr/>
        </p:nvSpPr>
        <p:spPr>
          <a:xfrm>
            <a:off x="7678334" y="0"/>
            <a:ext cx="4511040" cy="4503420"/>
          </a:xfrm>
          <a:custGeom>
            <a:avLst/>
            <a:gdLst/>
            <a:ahLst/>
            <a:cxnLst/>
            <a:rect l="l" t="t" r="r" b="b"/>
            <a:pathLst>
              <a:path w="4511040" h="4503420">
                <a:moveTo>
                  <a:pt x="4510617" y="0"/>
                </a:moveTo>
                <a:lnTo>
                  <a:pt x="3475963" y="0"/>
                </a:lnTo>
                <a:lnTo>
                  <a:pt x="617122" y="2185744"/>
                </a:lnTo>
                <a:lnTo>
                  <a:pt x="579386" y="2215504"/>
                </a:lnTo>
                <a:lnTo>
                  <a:pt x="542802" y="2246179"/>
                </a:lnTo>
                <a:lnTo>
                  <a:pt x="507373" y="2277742"/>
                </a:lnTo>
                <a:lnTo>
                  <a:pt x="473105" y="2310163"/>
                </a:lnTo>
                <a:lnTo>
                  <a:pt x="439999" y="2343414"/>
                </a:lnTo>
                <a:lnTo>
                  <a:pt x="408061" y="2377466"/>
                </a:lnTo>
                <a:lnTo>
                  <a:pt x="377294" y="2412290"/>
                </a:lnTo>
                <a:lnTo>
                  <a:pt x="347703" y="2447857"/>
                </a:lnTo>
                <a:lnTo>
                  <a:pt x="319290" y="2484138"/>
                </a:lnTo>
                <a:lnTo>
                  <a:pt x="292059" y="2521105"/>
                </a:lnTo>
                <a:lnTo>
                  <a:pt x="266016" y="2558728"/>
                </a:lnTo>
                <a:lnTo>
                  <a:pt x="241162" y="2596980"/>
                </a:lnTo>
                <a:lnTo>
                  <a:pt x="217503" y="2635831"/>
                </a:lnTo>
                <a:lnTo>
                  <a:pt x="195043" y="2675252"/>
                </a:lnTo>
                <a:lnTo>
                  <a:pt x="173784" y="2715215"/>
                </a:lnTo>
                <a:lnTo>
                  <a:pt x="153730" y="2755690"/>
                </a:lnTo>
                <a:lnTo>
                  <a:pt x="134887" y="2796649"/>
                </a:lnTo>
                <a:lnTo>
                  <a:pt x="117256" y="2838064"/>
                </a:lnTo>
                <a:lnTo>
                  <a:pt x="100844" y="2879905"/>
                </a:lnTo>
                <a:lnTo>
                  <a:pt x="85652" y="2922143"/>
                </a:lnTo>
                <a:lnTo>
                  <a:pt x="71685" y="2964750"/>
                </a:lnTo>
                <a:lnTo>
                  <a:pt x="58947" y="3007697"/>
                </a:lnTo>
                <a:lnTo>
                  <a:pt x="47442" y="3050955"/>
                </a:lnTo>
                <a:lnTo>
                  <a:pt x="37173" y="3094495"/>
                </a:lnTo>
                <a:lnTo>
                  <a:pt x="28145" y="3138288"/>
                </a:lnTo>
                <a:lnTo>
                  <a:pt x="20361" y="3182306"/>
                </a:lnTo>
                <a:lnTo>
                  <a:pt x="13825" y="3226521"/>
                </a:lnTo>
                <a:lnTo>
                  <a:pt x="8541" y="3270902"/>
                </a:lnTo>
                <a:lnTo>
                  <a:pt x="4512" y="3315421"/>
                </a:lnTo>
                <a:lnTo>
                  <a:pt x="1743" y="3360050"/>
                </a:lnTo>
                <a:lnTo>
                  <a:pt x="238" y="3404759"/>
                </a:lnTo>
                <a:lnTo>
                  <a:pt x="0" y="3449520"/>
                </a:lnTo>
                <a:lnTo>
                  <a:pt x="1032" y="3494304"/>
                </a:lnTo>
                <a:lnTo>
                  <a:pt x="3340" y="3539082"/>
                </a:lnTo>
                <a:lnTo>
                  <a:pt x="6927" y="3583826"/>
                </a:lnTo>
                <a:lnTo>
                  <a:pt x="11706" y="3627677"/>
                </a:lnTo>
                <a:lnTo>
                  <a:pt x="17952" y="3673094"/>
                </a:lnTo>
                <a:lnTo>
                  <a:pt x="25398" y="3717560"/>
                </a:lnTo>
                <a:lnTo>
                  <a:pt x="34138" y="3761877"/>
                </a:lnTo>
                <a:lnTo>
                  <a:pt x="44177" y="3806016"/>
                </a:lnTo>
                <a:lnTo>
                  <a:pt x="55517" y="3849946"/>
                </a:lnTo>
                <a:lnTo>
                  <a:pt x="68162" y="3893641"/>
                </a:lnTo>
                <a:lnTo>
                  <a:pt x="82118" y="3937070"/>
                </a:lnTo>
                <a:lnTo>
                  <a:pt x="97387" y="3980205"/>
                </a:lnTo>
                <a:lnTo>
                  <a:pt x="113972" y="4023018"/>
                </a:lnTo>
                <a:lnTo>
                  <a:pt x="131880" y="4065479"/>
                </a:lnTo>
                <a:lnTo>
                  <a:pt x="151111" y="4107560"/>
                </a:lnTo>
                <a:lnTo>
                  <a:pt x="171672" y="4149231"/>
                </a:lnTo>
                <a:lnTo>
                  <a:pt x="193565" y="4190465"/>
                </a:lnTo>
                <a:lnTo>
                  <a:pt x="216795" y="4231232"/>
                </a:lnTo>
                <a:lnTo>
                  <a:pt x="241365" y="4271503"/>
                </a:lnTo>
                <a:lnTo>
                  <a:pt x="267279" y="4311250"/>
                </a:lnTo>
                <a:lnTo>
                  <a:pt x="294542" y="4350443"/>
                </a:lnTo>
                <a:lnTo>
                  <a:pt x="323155" y="4389055"/>
                </a:lnTo>
                <a:lnTo>
                  <a:pt x="370228" y="4447524"/>
                </a:lnTo>
                <a:lnTo>
                  <a:pt x="419510" y="4503164"/>
                </a:lnTo>
                <a:lnTo>
                  <a:pt x="1172328" y="3927588"/>
                </a:lnTo>
                <a:lnTo>
                  <a:pt x="1211616" y="3898488"/>
                </a:lnTo>
                <a:lnTo>
                  <a:pt x="1251506" y="3870789"/>
                </a:lnTo>
                <a:lnTo>
                  <a:pt x="1291966" y="3844485"/>
                </a:lnTo>
                <a:lnTo>
                  <a:pt x="1332968" y="3819572"/>
                </a:lnTo>
                <a:lnTo>
                  <a:pt x="1374480" y="3796047"/>
                </a:lnTo>
                <a:lnTo>
                  <a:pt x="1416472" y="3773905"/>
                </a:lnTo>
                <a:lnTo>
                  <a:pt x="1458914" y="3753143"/>
                </a:lnTo>
                <a:lnTo>
                  <a:pt x="1501776" y="3733756"/>
                </a:lnTo>
                <a:lnTo>
                  <a:pt x="1545027" y="3715739"/>
                </a:lnTo>
                <a:lnTo>
                  <a:pt x="1588636" y="3699090"/>
                </a:lnTo>
                <a:lnTo>
                  <a:pt x="1632575" y="3683804"/>
                </a:lnTo>
                <a:lnTo>
                  <a:pt x="1676812" y="3669877"/>
                </a:lnTo>
                <a:lnTo>
                  <a:pt x="1721316" y="3657305"/>
                </a:lnTo>
                <a:lnTo>
                  <a:pt x="1766059" y="3646083"/>
                </a:lnTo>
                <a:lnTo>
                  <a:pt x="1811008" y="3636209"/>
                </a:lnTo>
                <a:lnTo>
                  <a:pt x="1856135" y="3627677"/>
                </a:lnTo>
                <a:lnTo>
                  <a:pt x="1901409" y="3620483"/>
                </a:lnTo>
                <a:lnTo>
                  <a:pt x="1946798" y="3614624"/>
                </a:lnTo>
                <a:lnTo>
                  <a:pt x="1992274" y="3610096"/>
                </a:lnTo>
                <a:lnTo>
                  <a:pt x="2037806" y="3606894"/>
                </a:lnTo>
                <a:lnTo>
                  <a:pt x="2083363" y="3605014"/>
                </a:lnTo>
                <a:lnTo>
                  <a:pt x="2128915" y="3604453"/>
                </a:lnTo>
                <a:lnTo>
                  <a:pt x="3937172" y="3604453"/>
                </a:lnTo>
                <a:lnTo>
                  <a:pt x="4510617" y="3166020"/>
                </a:lnTo>
                <a:lnTo>
                  <a:pt x="4510617" y="0"/>
                </a:lnTo>
                <a:close/>
              </a:path>
              <a:path w="4511040" h="4503420">
                <a:moveTo>
                  <a:pt x="3937172" y="3604453"/>
                </a:moveTo>
                <a:lnTo>
                  <a:pt x="2128915" y="3604453"/>
                </a:lnTo>
                <a:lnTo>
                  <a:pt x="2174431" y="3605206"/>
                </a:lnTo>
                <a:lnTo>
                  <a:pt x="2219883" y="3607269"/>
                </a:lnTo>
                <a:lnTo>
                  <a:pt x="2265238" y="3610638"/>
                </a:lnTo>
                <a:lnTo>
                  <a:pt x="2310467" y="3615310"/>
                </a:lnTo>
                <a:lnTo>
                  <a:pt x="2355540" y="3621279"/>
                </a:lnTo>
                <a:lnTo>
                  <a:pt x="2400425" y="3628542"/>
                </a:lnTo>
                <a:lnTo>
                  <a:pt x="2445094" y="3637095"/>
                </a:lnTo>
                <a:lnTo>
                  <a:pt x="2489515" y="3646933"/>
                </a:lnTo>
                <a:lnTo>
                  <a:pt x="2533658" y="3658054"/>
                </a:lnTo>
                <a:lnTo>
                  <a:pt x="2577494" y="3670452"/>
                </a:lnTo>
                <a:lnTo>
                  <a:pt x="2620990" y="3684123"/>
                </a:lnTo>
                <a:lnTo>
                  <a:pt x="2664186" y="3699090"/>
                </a:lnTo>
                <a:lnTo>
                  <a:pt x="2706847" y="3715271"/>
                </a:lnTo>
                <a:lnTo>
                  <a:pt x="2749147" y="3732739"/>
                </a:lnTo>
                <a:lnTo>
                  <a:pt x="2790986" y="3751464"/>
                </a:lnTo>
                <a:lnTo>
                  <a:pt x="2832336" y="3771443"/>
                </a:lnTo>
                <a:lnTo>
                  <a:pt x="2873165" y="3792670"/>
                </a:lnTo>
                <a:lnTo>
                  <a:pt x="2913444" y="3815143"/>
                </a:lnTo>
                <a:lnTo>
                  <a:pt x="2953141" y="3838857"/>
                </a:lnTo>
                <a:lnTo>
                  <a:pt x="2992228" y="3863808"/>
                </a:lnTo>
                <a:lnTo>
                  <a:pt x="3030672" y="3889991"/>
                </a:lnTo>
                <a:lnTo>
                  <a:pt x="3068445" y="3917404"/>
                </a:lnTo>
                <a:lnTo>
                  <a:pt x="3105515" y="3946041"/>
                </a:lnTo>
                <a:lnTo>
                  <a:pt x="3141853" y="3975899"/>
                </a:lnTo>
                <a:lnTo>
                  <a:pt x="3177428" y="4006974"/>
                </a:lnTo>
                <a:lnTo>
                  <a:pt x="3212209" y="4039261"/>
                </a:lnTo>
                <a:lnTo>
                  <a:pt x="3246167" y="4072757"/>
                </a:lnTo>
                <a:lnTo>
                  <a:pt x="3279368" y="4107560"/>
                </a:lnTo>
                <a:lnTo>
                  <a:pt x="3279138" y="4107560"/>
                </a:lnTo>
                <a:lnTo>
                  <a:pt x="3937172" y="3604453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>
            <a:extLst>
              <a:ext uri="{FF2B5EF4-FFF2-40B4-BE49-F238E27FC236}">
                <a16:creationId xmlns:a16="http://schemas.microsoft.com/office/drawing/2014/main" id="{97F03717-C25C-5174-30F3-53030E9F4FB6}"/>
              </a:ext>
            </a:extLst>
          </p:cNvPr>
          <p:cNvSpPr/>
          <p:nvPr/>
        </p:nvSpPr>
        <p:spPr>
          <a:xfrm>
            <a:off x="5017851" y="4107454"/>
            <a:ext cx="6359525" cy="2750820"/>
          </a:xfrm>
          <a:custGeom>
            <a:avLst/>
            <a:gdLst/>
            <a:ahLst/>
            <a:cxnLst/>
            <a:rect l="l" t="t" r="r" b="b"/>
            <a:pathLst>
              <a:path w="6359525" h="2750820">
                <a:moveTo>
                  <a:pt x="5939755" y="0"/>
                </a:moveTo>
                <a:lnTo>
                  <a:pt x="5186924" y="575576"/>
                </a:lnTo>
                <a:lnTo>
                  <a:pt x="5147637" y="604675"/>
                </a:lnTo>
                <a:lnTo>
                  <a:pt x="5107748" y="632375"/>
                </a:lnTo>
                <a:lnTo>
                  <a:pt x="5067289" y="658679"/>
                </a:lnTo>
                <a:lnTo>
                  <a:pt x="5026288" y="683591"/>
                </a:lnTo>
                <a:lnTo>
                  <a:pt x="4984776" y="707116"/>
                </a:lnTo>
                <a:lnTo>
                  <a:pt x="4942785" y="729258"/>
                </a:lnTo>
                <a:lnTo>
                  <a:pt x="4900343" y="750020"/>
                </a:lnTo>
                <a:lnTo>
                  <a:pt x="4857482" y="769407"/>
                </a:lnTo>
                <a:lnTo>
                  <a:pt x="4814232" y="787423"/>
                </a:lnTo>
                <a:lnTo>
                  <a:pt x="4770622" y="804072"/>
                </a:lnTo>
                <a:lnTo>
                  <a:pt x="4726684" y="819358"/>
                </a:lnTo>
                <a:lnTo>
                  <a:pt x="4682448" y="833285"/>
                </a:lnTo>
                <a:lnTo>
                  <a:pt x="4637944" y="845857"/>
                </a:lnTo>
                <a:lnTo>
                  <a:pt x="4593202" y="857078"/>
                </a:lnTo>
                <a:lnTo>
                  <a:pt x="4548253" y="866953"/>
                </a:lnTo>
                <a:lnTo>
                  <a:pt x="4503126" y="875484"/>
                </a:lnTo>
                <a:lnTo>
                  <a:pt x="4457853" y="882678"/>
                </a:lnTo>
                <a:lnTo>
                  <a:pt x="4412464" y="888536"/>
                </a:lnTo>
                <a:lnTo>
                  <a:pt x="4366988" y="893064"/>
                </a:lnTo>
                <a:lnTo>
                  <a:pt x="4321457" y="896266"/>
                </a:lnTo>
                <a:lnTo>
                  <a:pt x="4275900" y="898145"/>
                </a:lnTo>
                <a:lnTo>
                  <a:pt x="4230348" y="898706"/>
                </a:lnTo>
                <a:lnTo>
                  <a:pt x="4184832" y="897953"/>
                </a:lnTo>
                <a:lnTo>
                  <a:pt x="4139381" y="895890"/>
                </a:lnTo>
                <a:lnTo>
                  <a:pt x="4094026" y="892521"/>
                </a:lnTo>
                <a:lnTo>
                  <a:pt x="4048797" y="887849"/>
                </a:lnTo>
                <a:lnTo>
                  <a:pt x="4003724" y="881880"/>
                </a:lnTo>
                <a:lnTo>
                  <a:pt x="3958839" y="874617"/>
                </a:lnTo>
                <a:lnTo>
                  <a:pt x="3914170" y="866064"/>
                </a:lnTo>
                <a:lnTo>
                  <a:pt x="3869749" y="856225"/>
                </a:lnTo>
                <a:lnTo>
                  <a:pt x="3825606" y="845104"/>
                </a:lnTo>
                <a:lnTo>
                  <a:pt x="3781771" y="832706"/>
                </a:lnTo>
                <a:lnTo>
                  <a:pt x="3738275" y="819035"/>
                </a:lnTo>
                <a:lnTo>
                  <a:pt x="3695147" y="804094"/>
                </a:lnTo>
                <a:lnTo>
                  <a:pt x="3652418" y="787887"/>
                </a:lnTo>
                <a:lnTo>
                  <a:pt x="3610118" y="770419"/>
                </a:lnTo>
                <a:lnTo>
                  <a:pt x="3568279" y="751694"/>
                </a:lnTo>
                <a:lnTo>
                  <a:pt x="3526929" y="731716"/>
                </a:lnTo>
                <a:lnTo>
                  <a:pt x="3486100" y="710488"/>
                </a:lnTo>
                <a:lnTo>
                  <a:pt x="3445821" y="688016"/>
                </a:lnTo>
                <a:lnTo>
                  <a:pt x="3406124" y="664302"/>
                </a:lnTo>
                <a:lnTo>
                  <a:pt x="3367038" y="639352"/>
                </a:lnTo>
                <a:lnTo>
                  <a:pt x="3328593" y="613168"/>
                </a:lnTo>
                <a:lnTo>
                  <a:pt x="3290820" y="585756"/>
                </a:lnTo>
                <a:lnTo>
                  <a:pt x="3253750" y="557119"/>
                </a:lnTo>
                <a:lnTo>
                  <a:pt x="3217412" y="527262"/>
                </a:lnTo>
                <a:lnTo>
                  <a:pt x="3181838" y="496188"/>
                </a:lnTo>
                <a:lnTo>
                  <a:pt x="3147056" y="463901"/>
                </a:lnTo>
                <a:lnTo>
                  <a:pt x="3113098" y="430406"/>
                </a:lnTo>
                <a:lnTo>
                  <a:pt x="3079994" y="395706"/>
                </a:lnTo>
                <a:lnTo>
                  <a:pt x="0" y="2750545"/>
                </a:lnTo>
                <a:lnTo>
                  <a:pt x="5175625" y="2750545"/>
                </a:lnTo>
                <a:lnTo>
                  <a:pt x="5742130" y="2317419"/>
                </a:lnTo>
                <a:lnTo>
                  <a:pt x="5779867" y="2287660"/>
                </a:lnTo>
                <a:lnTo>
                  <a:pt x="5816451" y="2256984"/>
                </a:lnTo>
                <a:lnTo>
                  <a:pt x="5851879" y="2225421"/>
                </a:lnTo>
                <a:lnTo>
                  <a:pt x="5886148" y="2193000"/>
                </a:lnTo>
                <a:lnTo>
                  <a:pt x="5919254" y="2159749"/>
                </a:lnTo>
                <a:lnTo>
                  <a:pt x="5951192" y="2125698"/>
                </a:lnTo>
                <a:lnTo>
                  <a:pt x="5981959" y="2090874"/>
                </a:lnTo>
                <a:lnTo>
                  <a:pt x="6011551" y="2055307"/>
                </a:lnTo>
                <a:lnTo>
                  <a:pt x="6039964" y="2019026"/>
                </a:lnTo>
                <a:lnTo>
                  <a:pt x="6067194" y="1982059"/>
                </a:lnTo>
                <a:lnTo>
                  <a:pt x="6093238" y="1944435"/>
                </a:lnTo>
                <a:lnTo>
                  <a:pt x="6118092" y="1906183"/>
                </a:lnTo>
                <a:lnTo>
                  <a:pt x="6141751" y="1867333"/>
                </a:lnTo>
                <a:lnTo>
                  <a:pt x="6164212" y="1827911"/>
                </a:lnTo>
                <a:lnTo>
                  <a:pt x="6185471" y="1787949"/>
                </a:lnTo>
                <a:lnTo>
                  <a:pt x="6205525" y="1747473"/>
                </a:lnTo>
                <a:lnTo>
                  <a:pt x="6224369" y="1706514"/>
                </a:lnTo>
                <a:lnTo>
                  <a:pt x="6241999" y="1665099"/>
                </a:lnTo>
                <a:lnTo>
                  <a:pt x="6258412" y="1623258"/>
                </a:lnTo>
                <a:lnTo>
                  <a:pt x="6273604" y="1581020"/>
                </a:lnTo>
                <a:lnTo>
                  <a:pt x="6287571" y="1538413"/>
                </a:lnTo>
                <a:lnTo>
                  <a:pt x="6300309" y="1495466"/>
                </a:lnTo>
                <a:lnTo>
                  <a:pt x="6311815" y="1452208"/>
                </a:lnTo>
                <a:lnTo>
                  <a:pt x="6322083" y="1408668"/>
                </a:lnTo>
                <a:lnTo>
                  <a:pt x="6331112" y="1364874"/>
                </a:lnTo>
                <a:lnTo>
                  <a:pt x="6338896" y="1320856"/>
                </a:lnTo>
                <a:lnTo>
                  <a:pt x="6345433" y="1276642"/>
                </a:lnTo>
                <a:lnTo>
                  <a:pt x="6350717" y="1232260"/>
                </a:lnTo>
                <a:lnTo>
                  <a:pt x="6354746" y="1187741"/>
                </a:lnTo>
                <a:lnTo>
                  <a:pt x="6357515" y="1143112"/>
                </a:lnTo>
                <a:lnTo>
                  <a:pt x="6359020" y="1098402"/>
                </a:lnTo>
                <a:lnTo>
                  <a:pt x="6359259" y="1053641"/>
                </a:lnTo>
                <a:lnTo>
                  <a:pt x="6358226" y="1008857"/>
                </a:lnTo>
                <a:lnTo>
                  <a:pt x="6355918" y="964078"/>
                </a:lnTo>
                <a:lnTo>
                  <a:pt x="6352331" y="919335"/>
                </a:lnTo>
                <a:lnTo>
                  <a:pt x="6347462" y="874654"/>
                </a:lnTo>
                <a:lnTo>
                  <a:pt x="6341306" y="830066"/>
                </a:lnTo>
                <a:lnTo>
                  <a:pt x="6333860" y="785599"/>
                </a:lnTo>
                <a:lnTo>
                  <a:pt x="6325120" y="741282"/>
                </a:lnTo>
                <a:lnTo>
                  <a:pt x="6315082" y="697143"/>
                </a:lnTo>
                <a:lnTo>
                  <a:pt x="6303741" y="653212"/>
                </a:lnTo>
                <a:lnTo>
                  <a:pt x="6291095" y="609517"/>
                </a:lnTo>
                <a:lnTo>
                  <a:pt x="6277140" y="566087"/>
                </a:lnTo>
                <a:lnTo>
                  <a:pt x="6261871" y="522952"/>
                </a:lnTo>
                <a:lnTo>
                  <a:pt x="6245285" y="480139"/>
                </a:lnTo>
                <a:lnTo>
                  <a:pt x="6227377" y="437677"/>
                </a:lnTo>
                <a:lnTo>
                  <a:pt x="6208145" y="395596"/>
                </a:lnTo>
                <a:lnTo>
                  <a:pt x="6187584" y="353924"/>
                </a:lnTo>
                <a:lnTo>
                  <a:pt x="6165690" y="312689"/>
                </a:lnTo>
                <a:lnTo>
                  <a:pt x="6142460" y="271922"/>
                </a:lnTo>
                <a:lnTo>
                  <a:pt x="6117889" y="231650"/>
                </a:lnTo>
                <a:lnTo>
                  <a:pt x="6091975" y="191903"/>
                </a:lnTo>
                <a:lnTo>
                  <a:pt x="6064712" y="152709"/>
                </a:lnTo>
                <a:lnTo>
                  <a:pt x="6036097" y="114096"/>
                </a:lnTo>
                <a:lnTo>
                  <a:pt x="5989026" y="55638"/>
                </a:lnTo>
                <a:lnTo>
                  <a:pt x="5964644" y="27485"/>
                </a:lnTo>
                <a:lnTo>
                  <a:pt x="5939755" y="0"/>
                </a:lnTo>
                <a:close/>
              </a:path>
            </a:pathLst>
          </a:custGeom>
          <a:solidFill>
            <a:srgbClr val="82ED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>
            <a:extLst>
              <a:ext uri="{FF2B5EF4-FFF2-40B4-BE49-F238E27FC236}">
                <a16:creationId xmlns:a16="http://schemas.microsoft.com/office/drawing/2014/main" id="{BA3DBD78-5172-A9E5-0A30-C3BA27EFF87B}"/>
              </a:ext>
            </a:extLst>
          </p:cNvPr>
          <p:cNvSpPr/>
          <p:nvPr/>
        </p:nvSpPr>
        <p:spPr>
          <a:xfrm>
            <a:off x="8097842" y="3604456"/>
            <a:ext cx="2860040" cy="1402080"/>
          </a:xfrm>
          <a:custGeom>
            <a:avLst/>
            <a:gdLst/>
            <a:ahLst/>
            <a:cxnLst/>
            <a:rect l="l" t="t" r="r" b="b"/>
            <a:pathLst>
              <a:path w="2860040" h="1402079">
                <a:moveTo>
                  <a:pt x="1709404" y="0"/>
                </a:moveTo>
                <a:lnTo>
                  <a:pt x="1663852" y="561"/>
                </a:lnTo>
                <a:lnTo>
                  <a:pt x="1618295" y="2440"/>
                </a:lnTo>
                <a:lnTo>
                  <a:pt x="1572763" y="5642"/>
                </a:lnTo>
                <a:lnTo>
                  <a:pt x="1527287" y="10170"/>
                </a:lnTo>
                <a:lnTo>
                  <a:pt x="1481898" y="16028"/>
                </a:lnTo>
                <a:lnTo>
                  <a:pt x="1436624" y="23221"/>
                </a:lnTo>
                <a:lnTo>
                  <a:pt x="1391498" y="31753"/>
                </a:lnTo>
                <a:lnTo>
                  <a:pt x="1346548" y="41628"/>
                </a:lnTo>
                <a:lnTo>
                  <a:pt x="1301805" y="52849"/>
                </a:lnTo>
                <a:lnTo>
                  <a:pt x="1257301" y="65421"/>
                </a:lnTo>
                <a:lnTo>
                  <a:pt x="1213064" y="79348"/>
                </a:lnTo>
                <a:lnTo>
                  <a:pt x="1169126" y="94634"/>
                </a:lnTo>
                <a:lnTo>
                  <a:pt x="1125516" y="111283"/>
                </a:lnTo>
                <a:lnTo>
                  <a:pt x="1082265" y="129299"/>
                </a:lnTo>
                <a:lnTo>
                  <a:pt x="1039403" y="148686"/>
                </a:lnTo>
                <a:lnTo>
                  <a:pt x="996961" y="169448"/>
                </a:lnTo>
                <a:lnTo>
                  <a:pt x="954969" y="191590"/>
                </a:lnTo>
                <a:lnTo>
                  <a:pt x="913457" y="215115"/>
                </a:lnTo>
                <a:lnTo>
                  <a:pt x="872455" y="240027"/>
                </a:lnTo>
                <a:lnTo>
                  <a:pt x="831995" y="266331"/>
                </a:lnTo>
                <a:lnTo>
                  <a:pt x="792105" y="294031"/>
                </a:lnTo>
                <a:lnTo>
                  <a:pt x="752817" y="323130"/>
                </a:lnTo>
                <a:lnTo>
                  <a:pt x="0" y="898706"/>
                </a:lnTo>
                <a:lnTo>
                  <a:pt x="33103" y="933406"/>
                </a:lnTo>
                <a:lnTo>
                  <a:pt x="67061" y="966901"/>
                </a:lnTo>
                <a:lnTo>
                  <a:pt x="101843" y="999188"/>
                </a:lnTo>
                <a:lnTo>
                  <a:pt x="137418" y="1030262"/>
                </a:lnTo>
                <a:lnTo>
                  <a:pt x="173755" y="1060120"/>
                </a:lnTo>
                <a:lnTo>
                  <a:pt x="210826" y="1088756"/>
                </a:lnTo>
                <a:lnTo>
                  <a:pt x="248598" y="1116169"/>
                </a:lnTo>
                <a:lnTo>
                  <a:pt x="287043" y="1142352"/>
                </a:lnTo>
                <a:lnTo>
                  <a:pt x="326129" y="1167302"/>
                </a:lnTo>
                <a:lnTo>
                  <a:pt x="365827" y="1191016"/>
                </a:lnTo>
                <a:lnTo>
                  <a:pt x="406105" y="1213489"/>
                </a:lnTo>
                <a:lnTo>
                  <a:pt x="446935" y="1234716"/>
                </a:lnTo>
                <a:lnTo>
                  <a:pt x="488284" y="1254694"/>
                </a:lnTo>
                <a:lnTo>
                  <a:pt x="530124" y="1273419"/>
                </a:lnTo>
                <a:lnTo>
                  <a:pt x="572423" y="1290887"/>
                </a:lnTo>
                <a:lnTo>
                  <a:pt x="615152" y="1307094"/>
                </a:lnTo>
                <a:lnTo>
                  <a:pt x="658280" y="1322035"/>
                </a:lnTo>
                <a:lnTo>
                  <a:pt x="701777" y="1335707"/>
                </a:lnTo>
                <a:lnTo>
                  <a:pt x="745612" y="1348105"/>
                </a:lnTo>
                <a:lnTo>
                  <a:pt x="789755" y="1359225"/>
                </a:lnTo>
                <a:lnTo>
                  <a:pt x="834177" y="1369064"/>
                </a:lnTo>
                <a:lnTo>
                  <a:pt x="878845" y="1377617"/>
                </a:lnTo>
                <a:lnTo>
                  <a:pt x="923731" y="1384880"/>
                </a:lnTo>
                <a:lnTo>
                  <a:pt x="968803" y="1390850"/>
                </a:lnTo>
                <a:lnTo>
                  <a:pt x="1014033" y="1395521"/>
                </a:lnTo>
                <a:lnTo>
                  <a:pt x="1059388" y="1398890"/>
                </a:lnTo>
                <a:lnTo>
                  <a:pt x="1104839" y="1400954"/>
                </a:lnTo>
                <a:lnTo>
                  <a:pt x="1150356" y="1401707"/>
                </a:lnTo>
                <a:lnTo>
                  <a:pt x="1195908" y="1401146"/>
                </a:lnTo>
                <a:lnTo>
                  <a:pt x="1241465" y="1399266"/>
                </a:lnTo>
                <a:lnTo>
                  <a:pt x="1286996" y="1396065"/>
                </a:lnTo>
                <a:lnTo>
                  <a:pt x="1332472" y="1391537"/>
                </a:lnTo>
                <a:lnTo>
                  <a:pt x="1377862" y="1385678"/>
                </a:lnTo>
                <a:lnTo>
                  <a:pt x="1423135" y="1378485"/>
                </a:lnTo>
                <a:lnTo>
                  <a:pt x="1468262" y="1369953"/>
                </a:lnTo>
                <a:lnTo>
                  <a:pt x="1513212" y="1360079"/>
                </a:lnTo>
                <a:lnTo>
                  <a:pt x="1557954" y="1348857"/>
                </a:lnTo>
                <a:lnTo>
                  <a:pt x="1602459" y="1336285"/>
                </a:lnTo>
                <a:lnTo>
                  <a:pt x="1646696" y="1322358"/>
                </a:lnTo>
                <a:lnTo>
                  <a:pt x="1690634" y="1307073"/>
                </a:lnTo>
                <a:lnTo>
                  <a:pt x="1734244" y="1290424"/>
                </a:lnTo>
                <a:lnTo>
                  <a:pt x="1777495" y="1272408"/>
                </a:lnTo>
                <a:lnTo>
                  <a:pt x="1820357" y="1253021"/>
                </a:lnTo>
                <a:lnTo>
                  <a:pt x="1862799" y="1232258"/>
                </a:lnTo>
                <a:lnTo>
                  <a:pt x="1904791" y="1210117"/>
                </a:lnTo>
                <a:lnTo>
                  <a:pt x="1946303" y="1186592"/>
                </a:lnTo>
                <a:lnTo>
                  <a:pt x="1987304" y="1161679"/>
                </a:lnTo>
                <a:lnTo>
                  <a:pt x="2027765" y="1135375"/>
                </a:lnTo>
                <a:lnTo>
                  <a:pt x="2067654" y="1107676"/>
                </a:lnTo>
                <a:lnTo>
                  <a:pt x="2106942" y="1078577"/>
                </a:lnTo>
                <a:lnTo>
                  <a:pt x="2859760" y="503000"/>
                </a:lnTo>
                <a:lnTo>
                  <a:pt x="2826656" y="468300"/>
                </a:lnTo>
                <a:lnTo>
                  <a:pt x="2792698" y="434805"/>
                </a:lnTo>
                <a:lnTo>
                  <a:pt x="2757917" y="402518"/>
                </a:lnTo>
                <a:lnTo>
                  <a:pt x="2722342" y="371444"/>
                </a:lnTo>
                <a:lnTo>
                  <a:pt x="2686004" y="341587"/>
                </a:lnTo>
                <a:lnTo>
                  <a:pt x="2648934" y="312950"/>
                </a:lnTo>
                <a:lnTo>
                  <a:pt x="2611161" y="285538"/>
                </a:lnTo>
                <a:lnTo>
                  <a:pt x="2572717" y="259354"/>
                </a:lnTo>
                <a:lnTo>
                  <a:pt x="2533631" y="234404"/>
                </a:lnTo>
                <a:lnTo>
                  <a:pt x="2493933" y="210690"/>
                </a:lnTo>
                <a:lnTo>
                  <a:pt x="2453654" y="188218"/>
                </a:lnTo>
                <a:lnTo>
                  <a:pt x="2412825" y="166990"/>
                </a:lnTo>
                <a:lnTo>
                  <a:pt x="2371475" y="147012"/>
                </a:lnTo>
                <a:lnTo>
                  <a:pt x="2329636" y="128287"/>
                </a:lnTo>
                <a:lnTo>
                  <a:pt x="2287336" y="110819"/>
                </a:lnTo>
                <a:lnTo>
                  <a:pt x="2244607" y="94612"/>
                </a:lnTo>
                <a:lnTo>
                  <a:pt x="2201479" y="79671"/>
                </a:lnTo>
                <a:lnTo>
                  <a:pt x="2157983" y="66000"/>
                </a:lnTo>
                <a:lnTo>
                  <a:pt x="2114147" y="53602"/>
                </a:lnTo>
                <a:lnTo>
                  <a:pt x="2070004" y="42481"/>
                </a:lnTo>
                <a:lnTo>
                  <a:pt x="2025583" y="32642"/>
                </a:lnTo>
                <a:lnTo>
                  <a:pt x="1980914" y="24089"/>
                </a:lnTo>
                <a:lnTo>
                  <a:pt x="1936029" y="16826"/>
                </a:lnTo>
                <a:lnTo>
                  <a:pt x="1890956" y="10857"/>
                </a:lnTo>
                <a:lnTo>
                  <a:pt x="1845727" y="6185"/>
                </a:lnTo>
                <a:lnTo>
                  <a:pt x="1800372" y="2816"/>
                </a:lnTo>
                <a:lnTo>
                  <a:pt x="1754920" y="753"/>
                </a:lnTo>
                <a:lnTo>
                  <a:pt x="1709404" y="0"/>
                </a:lnTo>
                <a:close/>
              </a:path>
            </a:pathLst>
          </a:custGeom>
          <a:solidFill>
            <a:srgbClr val="2DC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B2BC83F1-3EE7-0218-CE28-26689FA91D2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00" dirty="0"/>
              <a:t>#AMCP2025</a:t>
            </a:r>
            <a:r>
              <a:rPr spc="235" dirty="0"/>
              <a:t> </a:t>
            </a:r>
            <a:r>
              <a:rPr dirty="0"/>
              <a:t>|</a:t>
            </a:r>
            <a:r>
              <a:rPr spc="245" dirty="0"/>
              <a:t> </a:t>
            </a:r>
            <a:r>
              <a:rPr spc="95" dirty="0"/>
              <a:t>AMCPANNUAL.ORG 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7188569-2DAC-B06B-0A76-CD65BF09FAED}"/>
              </a:ext>
            </a:extLst>
          </p:cNvPr>
          <p:cNvGrpSpPr/>
          <p:nvPr/>
        </p:nvGrpSpPr>
        <p:grpSpPr>
          <a:xfrm>
            <a:off x="1387852" y="567634"/>
            <a:ext cx="3396849" cy="195580"/>
            <a:chOff x="1389583" y="561009"/>
            <a:chExt cx="3396849" cy="195580"/>
          </a:xfrm>
        </p:grpSpPr>
        <p:grpSp>
          <p:nvGrpSpPr>
            <p:cNvPr id="51" name="object 4">
              <a:extLst>
                <a:ext uri="{FF2B5EF4-FFF2-40B4-BE49-F238E27FC236}">
                  <a16:creationId xmlns:a16="http://schemas.microsoft.com/office/drawing/2014/main" id="{BF8B2724-6B86-4991-4484-B117B5321B76}"/>
                </a:ext>
              </a:extLst>
            </p:cNvPr>
            <p:cNvGrpSpPr/>
            <p:nvPr/>
          </p:nvGrpSpPr>
          <p:grpSpPr>
            <a:xfrm>
              <a:off x="1389583" y="567643"/>
              <a:ext cx="596265" cy="144780"/>
              <a:chOff x="1389583" y="567643"/>
              <a:chExt cx="596265" cy="144780"/>
            </a:xfrm>
          </p:grpSpPr>
          <p:pic>
            <p:nvPicPr>
              <p:cNvPr id="74" name="object 5">
                <a:extLst>
                  <a:ext uri="{FF2B5EF4-FFF2-40B4-BE49-F238E27FC236}">
                    <a16:creationId xmlns:a16="http://schemas.microsoft.com/office/drawing/2014/main" id="{E1AFEBF4-2C83-88DF-D3AF-7FDE59EB78F1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389583" y="569650"/>
                <a:ext cx="144564" cy="140436"/>
              </a:xfrm>
              <a:prstGeom prst="rect">
                <a:avLst/>
              </a:prstGeom>
            </p:spPr>
          </p:pic>
          <p:pic>
            <p:nvPicPr>
              <p:cNvPr id="75" name="object 6">
                <a:extLst>
                  <a:ext uri="{FF2B5EF4-FFF2-40B4-BE49-F238E27FC236}">
                    <a16:creationId xmlns:a16="http://schemas.microsoft.com/office/drawing/2014/main" id="{9DC6DE74-E25B-2815-B68D-4777B822F465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72257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76" name="object 7">
                <a:extLst>
                  <a:ext uri="{FF2B5EF4-FFF2-40B4-BE49-F238E27FC236}">
                    <a16:creationId xmlns:a16="http://schemas.microsoft.com/office/drawing/2014/main" id="{BBC666C5-F080-D8FD-EFD0-545C00A4F8D1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40527" y="569650"/>
                <a:ext cx="105371" cy="140436"/>
              </a:xfrm>
              <a:prstGeom prst="rect">
                <a:avLst/>
              </a:prstGeom>
            </p:spPr>
          </p:pic>
          <p:pic>
            <p:nvPicPr>
              <p:cNvPr id="77" name="object 8">
                <a:extLst>
                  <a:ext uri="{FF2B5EF4-FFF2-40B4-BE49-F238E27FC236}">
                    <a16:creationId xmlns:a16="http://schemas.microsoft.com/office/drawing/2014/main" id="{ABA43BEE-A300-D5F3-A43C-548DE97EA23C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79027" y="567643"/>
                <a:ext cx="106629" cy="144360"/>
              </a:xfrm>
              <a:prstGeom prst="rect">
                <a:avLst/>
              </a:prstGeom>
            </p:spPr>
          </p:pic>
        </p:grpSp>
        <p:sp>
          <p:nvSpPr>
            <p:cNvPr id="52" name="object 9">
              <a:extLst>
                <a:ext uri="{FF2B5EF4-FFF2-40B4-BE49-F238E27FC236}">
                  <a16:creationId xmlns:a16="http://schemas.microsoft.com/office/drawing/2014/main" id="{6A7A347D-4C55-5545-C84E-856E24A7EA2C}"/>
                </a:ext>
              </a:extLst>
            </p:cNvPr>
            <p:cNvSpPr/>
            <p:nvPr/>
          </p:nvSpPr>
          <p:spPr>
            <a:xfrm>
              <a:off x="2030285" y="569124"/>
              <a:ext cx="111125" cy="140970"/>
            </a:xfrm>
            <a:custGeom>
              <a:avLst/>
              <a:gdLst/>
              <a:ahLst/>
              <a:cxnLst/>
              <a:rect l="l" t="t" r="r" b="b"/>
              <a:pathLst>
                <a:path w="111125" h="140970">
                  <a:moveTo>
                    <a:pt x="110756" y="0"/>
                  </a:moveTo>
                  <a:lnTo>
                    <a:pt x="87706" y="0"/>
                  </a:lnTo>
                  <a:lnTo>
                    <a:pt x="87706" y="58420"/>
                  </a:lnTo>
                  <a:lnTo>
                    <a:pt x="22961" y="584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58420"/>
                  </a:lnTo>
                  <a:lnTo>
                    <a:pt x="0" y="77470"/>
                  </a:lnTo>
                  <a:lnTo>
                    <a:pt x="0" y="140970"/>
                  </a:lnTo>
                  <a:lnTo>
                    <a:pt x="22961" y="140970"/>
                  </a:lnTo>
                  <a:lnTo>
                    <a:pt x="22961" y="77470"/>
                  </a:lnTo>
                  <a:lnTo>
                    <a:pt x="87706" y="77470"/>
                  </a:lnTo>
                  <a:lnTo>
                    <a:pt x="87706" y="140970"/>
                  </a:lnTo>
                  <a:lnTo>
                    <a:pt x="110756" y="140970"/>
                  </a:lnTo>
                  <a:lnTo>
                    <a:pt x="110756" y="77470"/>
                  </a:lnTo>
                  <a:lnTo>
                    <a:pt x="110756" y="58420"/>
                  </a:lnTo>
                  <a:lnTo>
                    <a:pt x="1107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3" name="object 10">
              <a:extLst>
                <a:ext uri="{FF2B5EF4-FFF2-40B4-BE49-F238E27FC236}">
                  <a16:creationId xmlns:a16="http://schemas.microsoft.com/office/drawing/2014/main" id="{244956BB-E738-596B-21C1-252EC7D17D54}"/>
                </a:ext>
              </a:extLst>
            </p:cNvPr>
            <p:cNvGrpSpPr/>
            <p:nvPr/>
          </p:nvGrpSpPr>
          <p:grpSpPr>
            <a:xfrm>
              <a:off x="2258194" y="567634"/>
              <a:ext cx="198755" cy="144780"/>
              <a:chOff x="2258194" y="567634"/>
              <a:chExt cx="198755" cy="144780"/>
            </a:xfrm>
          </p:grpSpPr>
          <p:pic>
            <p:nvPicPr>
              <p:cNvPr id="72" name="object 11">
                <a:extLst>
                  <a:ext uri="{FF2B5EF4-FFF2-40B4-BE49-F238E27FC236}">
                    <a16:creationId xmlns:a16="http://schemas.microsoft.com/office/drawing/2014/main" id="{DD3D1570-A1F0-8632-9961-3A03DD343F68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258194" y="567634"/>
                <a:ext cx="94424" cy="144373"/>
              </a:xfrm>
              <a:prstGeom prst="rect">
                <a:avLst/>
              </a:prstGeom>
            </p:spPr>
          </p:pic>
          <p:sp>
            <p:nvSpPr>
              <p:cNvPr id="73" name="object 12">
                <a:extLst>
                  <a:ext uri="{FF2B5EF4-FFF2-40B4-BE49-F238E27FC236}">
                    <a16:creationId xmlns:a16="http://schemas.microsoft.com/office/drawing/2014/main" id="{E57DE09B-6AFE-A529-633E-1EB0F7E0E321}"/>
                  </a:ext>
                </a:extLst>
              </p:cNvPr>
              <p:cNvSpPr/>
              <p:nvPr/>
            </p:nvSpPr>
            <p:spPr>
              <a:xfrm>
                <a:off x="2396689" y="569650"/>
                <a:ext cx="6032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140970">
                    <a:moveTo>
                      <a:pt x="60134" y="0"/>
                    </a:moveTo>
                    <a:lnTo>
                      <a:pt x="41313" y="0"/>
                    </a:lnTo>
                    <a:lnTo>
                      <a:pt x="0" y="32473"/>
                    </a:lnTo>
                    <a:lnTo>
                      <a:pt x="11341" y="46786"/>
                    </a:lnTo>
                    <a:lnTo>
                      <a:pt x="30350" y="31256"/>
                    </a:lnTo>
                    <a:lnTo>
                      <a:pt x="38328" y="24015"/>
                    </a:lnTo>
                    <a:lnTo>
                      <a:pt x="37995" y="29189"/>
                    </a:lnTo>
                    <a:lnTo>
                      <a:pt x="37614" y="42062"/>
                    </a:lnTo>
                    <a:lnTo>
                      <a:pt x="37566" y="140436"/>
                    </a:lnTo>
                    <a:lnTo>
                      <a:pt x="60134" y="140436"/>
                    </a:lnTo>
                    <a:lnTo>
                      <a:pt x="6013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54" name="object 13">
              <a:extLst>
                <a:ext uri="{FF2B5EF4-FFF2-40B4-BE49-F238E27FC236}">
                  <a16:creationId xmlns:a16="http://schemas.microsoft.com/office/drawing/2014/main" id="{B6FA2DAB-5E0A-E092-6C46-8188EFA6CC0B}"/>
                </a:ext>
              </a:extLst>
            </p:cNvPr>
            <p:cNvGrpSpPr/>
            <p:nvPr/>
          </p:nvGrpSpPr>
          <p:grpSpPr>
            <a:xfrm>
              <a:off x="2521737" y="569079"/>
              <a:ext cx="371475" cy="141605"/>
              <a:chOff x="2521737" y="569079"/>
              <a:chExt cx="371475" cy="141605"/>
            </a:xfrm>
          </p:grpSpPr>
          <p:sp>
            <p:nvSpPr>
              <p:cNvPr id="69" name="object 14">
                <a:extLst>
                  <a:ext uri="{FF2B5EF4-FFF2-40B4-BE49-F238E27FC236}">
                    <a16:creationId xmlns:a16="http://schemas.microsoft.com/office/drawing/2014/main" id="{72E423BC-6407-F206-6D91-05D55796E35A}"/>
                  </a:ext>
                </a:extLst>
              </p:cNvPr>
              <p:cNvSpPr/>
              <p:nvPr/>
            </p:nvSpPr>
            <p:spPr>
              <a:xfrm>
                <a:off x="2521737" y="648131"/>
                <a:ext cx="83185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83185" h="18415">
                    <a:moveTo>
                      <a:pt x="82613" y="0"/>
                    </a:moveTo>
                    <a:lnTo>
                      <a:pt x="0" y="0"/>
                    </a:lnTo>
                    <a:lnTo>
                      <a:pt x="0" y="18249"/>
                    </a:lnTo>
                    <a:lnTo>
                      <a:pt x="82613" y="18249"/>
                    </a:lnTo>
                    <a:lnTo>
                      <a:pt x="8261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0" name="object 15">
                <a:extLst>
                  <a:ext uri="{FF2B5EF4-FFF2-40B4-BE49-F238E27FC236}">
                    <a16:creationId xmlns:a16="http://schemas.microsoft.com/office/drawing/2014/main" id="{51D1A46F-77C6-87FC-94B7-5C612E718834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631894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71" name="object 16">
                <a:extLst>
                  <a:ext uri="{FF2B5EF4-FFF2-40B4-BE49-F238E27FC236}">
                    <a16:creationId xmlns:a16="http://schemas.microsoft.com/office/drawing/2014/main" id="{3EBE3DF0-06B0-99A7-725E-87D93C7ADF14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800164" y="569657"/>
                <a:ext cx="92989" cy="140423"/>
              </a:xfrm>
              <a:prstGeom prst="rect">
                <a:avLst/>
              </a:prstGeom>
            </p:spPr>
          </p:pic>
        </p:grpSp>
        <p:grpSp>
          <p:nvGrpSpPr>
            <p:cNvPr id="55" name="object 17">
              <a:extLst>
                <a:ext uri="{FF2B5EF4-FFF2-40B4-BE49-F238E27FC236}">
                  <a16:creationId xmlns:a16="http://schemas.microsoft.com/office/drawing/2014/main" id="{0DC9A8B9-129C-0A0A-B7B0-915DF704721B}"/>
                </a:ext>
              </a:extLst>
            </p:cNvPr>
            <p:cNvGrpSpPr/>
            <p:nvPr/>
          </p:nvGrpSpPr>
          <p:grpSpPr>
            <a:xfrm>
              <a:off x="2940865" y="569650"/>
              <a:ext cx="168910" cy="140970"/>
              <a:chOff x="2940865" y="569650"/>
              <a:chExt cx="168910" cy="140970"/>
            </a:xfrm>
          </p:grpSpPr>
          <p:pic>
            <p:nvPicPr>
              <p:cNvPr id="67" name="object 18">
                <a:extLst>
                  <a:ext uri="{FF2B5EF4-FFF2-40B4-BE49-F238E27FC236}">
                    <a16:creationId xmlns:a16="http://schemas.microsoft.com/office/drawing/2014/main" id="{772E2B85-AF3A-85FB-B7BE-FE6E542110B2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940865" y="569650"/>
                <a:ext cx="105371" cy="140436"/>
              </a:xfrm>
              <a:prstGeom prst="rect">
                <a:avLst/>
              </a:prstGeom>
            </p:spPr>
          </p:pic>
          <p:sp>
            <p:nvSpPr>
              <p:cNvPr id="68" name="object 19">
                <a:extLst>
                  <a:ext uri="{FF2B5EF4-FFF2-40B4-BE49-F238E27FC236}">
                    <a16:creationId xmlns:a16="http://schemas.microsoft.com/office/drawing/2014/main" id="{4EAD2DD4-A087-2064-DED2-89A81DA61FD1}"/>
                  </a:ext>
                </a:extLst>
              </p:cNvPr>
              <p:cNvSpPr/>
              <p:nvPr/>
            </p:nvSpPr>
            <p:spPr>
              <a:xfrm>
                <a:off x="3086277" y="569658"/>
                <a:ext cx="2349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23494" h="140970">
                    <a:moveTo>
                      <a:pt x="22961" y="0"/>
                    </a:moveTo>
                    <a:lnTo>
                      <a:pt x="0" y="0"/>
                    </a:lnTo>
                    <a:lnTo>
                      <a:pt x="0" y="140436"/>
                    </a:lnTo>
                    <a:lnTo>
                      <a:pt x="22961" y="140436"/>
                    </a:lnTo>
                    <a:lnTo>
                      <a:pt x="2296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6" name="object 20">
              <a:extLst>
                <a:ext uri="{FF2B5EF4-FFF2-40B4-BE49-F238E27FC236}">
                  <a16:creationId xmlns:a16="http://schemas.microsoft.com/office/drawing/2014/main" id="{7CD803C0-5926-CC9B-20CA-6B2A09815CF1}"/>
                </a:ext>
              </a:extLst>
            </p:cNvPr>
            <p:cNvSpPr/>
            <p:nvPr/>
          </p:nvSpPr>
          <p:spPr>
            <a:xfrm>
              <a:off x="3165983" y="569124"/>
              <a:ext cx="82550" cy="140970"/>
            </a:xfrm>
            <a:custGeom>
              <a:avLst/>
              <a:gdLst/>
              <a:ahLst/>
              <a:cxnLst/>
              <a:rect l="l" t="t" r="r" b="b"/>
              <a:pathLst>
                <a:path w="82550" h="140970">
                  <a:moveTo>
                    <a:pt x="82423" y="121920"/>
                  </a:moveTo>
                  <a:lnTo>
                    <a:pt x="22961" y="1219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121920"/>
                  </a:lnTo>
                  <a:lnTo>
                    <a:pt x="0" y="140970"/>
                  </a:lnTo>
                  <a:lnTo>
                    <a:pt x="82423" y="140970"/>
                  </a:lnTo>
                  <a:lnTo>
                    <a:pt x="82423" y="1219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21">
              <a:extLst>
                <a:ext uri="{FF2B5EF4-FFF2-40B4-BE49-F238E27FC236}">
                  <a16:creationId xmlns:a16="http://schemas.microsoft.com/office/drawing/2014/main" id="{87D6F68D-CF94-A286-32D0-D56B8D4AC340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52775" y="567634"/>
              <a:ext cx="94424" cy="144373"/>
            </a:xfrm>
            <a:prstGeom prst="rect">
              <a:avLst/>
            </a:prstGeom>
          </p:spPr>
        </p:pic>
        <p:sp>
          <p:nvSpPr>
            <p:cNvPr id="58" name="object 22">
              <a:extLst>
                <a:ext uri="{FF2B5EF4-FFF2-40B4-BE49-F238E27FC236}">
                  <a16:creationId xmlns:a16="http://schemas.microsoft.com/office/drawing/2014/main" id="{A7E4E62E-3566-4F81-FBB7-E58539FB12B3}"/>
                </a:ext>
              </a:extLst>
            </p:cNvPr>
            <p:cNvSpPr/>
            <p:nvPr/>
          </p:nvSpPr>
          <p:spPr>
            <a:xfrm>
              <a:off x="3592690" y="561009"/>
              <a:ext cx="17780" cy="195580"/>
            </a:xfrm>
            <a:custGeom>
              <a:avLst/>
              <a:gdLst/>
              <a:ahLst/>
              <a:cxnLst/>
              <a:rect l="l" t="t" r="r" b="b"/>
              <a:pathLst>
                <a:path w="17779" h="195579">
                  <a:moveTo>
                    <a:pt x="17297" y="0"/>
                  </a:moveTo>
                  <a:lnTo>
                    <a:pt x="0" y="0"/>
                  </a:lnTo>
                  <a:lnTo>
                    <a:pt x="0" y="195287"/>
                  </a:lnTo>
                  <a:lnTo>
                    <a:pt x="17297" y="195287"/>
                  </a:lnTo>
                  <a:lnTo>
                    <a:pt x="172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9" name="object 23">
              <a:extLst>
                <a:ext uri="{FF2B5EF4-FFF2-40B4-BE49-F238E27FC236}">
                  <a16:creationId xmlns:a16="http://schemas.microsoft.com/office/drawing/2014/main" id="{78CB15DB-FE80-CDAE-498B-B01694ABF92B}"/>
                </a:ext>
              </a:extLst>
            </p:cNvPr>
            <p:cNvGrpSpPr/>
            <p:nvPr/>
          </p:nvGrpSpPr>
          <p:grpSpPr>
            <a:xfrm>
              <a:off x="3760272" y="576456"/>
              <a:ext cx="1026160" cy="135890"/>
              <a:chOff x="3760272" y="576456"/>
              <a:chExt cx="1026160" cy="135890"/>
            </a:xfrm>
          </p:grpSpPr>
          <p:sp>
            <p:nvSpPr>
              <p:cNvPr id="60" name="object 24">
                <a:extLst>
                  <a:ext uri="{FF2B5EF4-FFF2-40B4-BE49-F238E27FC236}">
                    <a16:creationId xmlns:a16="http://schemas.microsoft.com/office/drawing/2014/main" id="{12527363-BED4-F5B8-11A3-A0E4F43C9CA9}"/>
                  </a:ext>
                </a:extLst>
              </p:cNvPr>
              <p:cNvSpPr/>
              <p:nvPr/>
            </p:nvSpPr>
            <p:spPr>
              <a:xfrm>
                <a:off x="3760267" y="578014"/>
                <a:ext cx="1130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13029" h="132079">
                    <a:moveTo>
                      <a:pt x="112763" y="0"/>
                    </a:moveTo>
                    <a:lnTo>
                      <a:pt x="77038" y="0"/>
                    </a:lnTo>
                    <a:lnTo>
                      <a:pt x="77038" y="49530"/>
                    </a:lnTo>
                    <a:lnTo>
                      <a:pt x="35725" y="49530"/>
                    </a:lnTo>
                    <a:lnTo>
                      <a:pt x="35725" y="0"/>
                    </a:lnTo>
                    <a:lnTo>
                      <a:pt x="0" y="0"/>
                    </a:lnTo>
                    <a:lnTo>
                      <a:pt x="0" y="49530"/>
                    </a:lnTo>
                    <a:lnTo>
                      <a:pt x="0" y="78740"/>
                    </a:lnTo>
                    <a:lnTo>
                      <a:pt x="0" y="132080"/>
                    </a:lnTo>
                    <a:lnTo>
                      <a:pt x="35725" y="132080"/>
                    </a:lnTo>
                    <a:lnTo>
                      <a:pt x="35725" y="78740"/>
                    </a:lnTo>
                    <a:lnTo>
                      <a:pt x="77038" y="78740"/>
                    </a:lnTo>
                    <a:lnTo>
                      <a:pt x="77038" y="132080"/>
                    </a:lnTo>
                    <a:lnTo>
                      <a:pt x="112763" y="132080"/>
                    </a:lnTo>
                    <a:lnTo>
                      <a:pt x="112763" y="78740"/>
                    </a:lnTo>
                    <a:lnTo>
                      <a:pt x="112763" y="49530"/>
                    </a:lnTo>
                    <a:lnTo>
                      <a:pt x="11276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1" name="object 25">
                <a:extLst>
                  <a:ext uri="{FF2B5EF4-FFF2-40B4-BE49-F238E27FC236}">
                    <a16:creationId xmlns:a16="http://schemas.microsoft.com/office/drawing/2014/main" id="{39F54131-AD6E-7248-4D3F-28B2DBE6F847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3915048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62" name="object 26">
                <a:extLst>
                  <a:ext uri="{FF2B5EF4-FFF2-40B4-BE49-F238E27FC236}">
                    <a16:creationId xmlns:a16="http://schemas.microsoft.com/office/drawing/2014/main" id="{0618B541-0D19-D26B-1B13-9600E3525C3D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4084473" y="578515"/>
                <a:ext cx="112585" cy="133375"/>
              </a:xfrm>
              <a:prstGeom prst="rect">
                <a:avLst/>
              </a:prstGeom>
            </p:spPr>
          </p:pic>
          <p:pic>
            <p:nvPicPr>
              <p:cNvPr id="63" name="object 27">
                <a:extLst>
                  <a:ext uri="{FF2B5EF4-FFF2-40B4-BE49-F238E27FC236}">
                    <a16:creationId xmlns:a16="http://schemas.microsoft.com/office/drawing/2014/main" id="{A035E5B3-E74F-4640-8408-056F2D135A9A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236996" y="576629"/>
                <a:ext cx="92151" cy="135255"/>
              </a:xfrm>
              <a:prstGeom prst="rect">
                <a:avLst/>
              </a:prstGeom>
            </p:spPr>
          </p:pic>
          <p:sp>
            <p:nvSpPr>
              <p:cNvPr id="64" name="object 28">
                <a:extLst>
                  <a:ext uri="{FF2B5EF4-FFF2-40B4-BE49-F238E27FC236}">
                    <a16:creationId xmlns:a16="http://schemas.microsoft.com/office/drawing/2014/main" id="{3921D639-A4D9-76C1-82D5-6276883F0E73}"/>
                  </a:ext>
                </a:extLst>
              </p:cNvPr>
              <p:cNvSpPr/>
              <p:nvPr/>
            </p:nvSpPr>
            <p:spPr>
              <a:xfrm>
                <a:off x="4358284" y="578014"/>
                <a:ext cx="1003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00329" h="132079">
                    <a:moveTo>
                      <a:pt x="99720" y="0"/>
                    </a:moveTo>
                    <a:lnTo>
                      <a:pt x="0" y="0"/>
                    </a:lnTo>
                    <a:lnTo>
                      <a:pt x="0" y="29210"/>
                    </a:lnTo>
                    <a:lnTo>
                      <a:pt x="32131" y="29210"/>
                    </a:lnTo>
                    <a:lnTo>
                      <a:pt x="32131" y="132080"/>
                    </a:lnTo>
                    <a:lnTo>
                      <a:pt x="67678" y="132080"/>
                    </a:lnTo>
                    <a:lnTo>
                      <a:pt x="67678" y="29210"/>
                    </a:lnTo>
                    <a:lnTo>
                      <a:pt x="99720" y="29210"/>
                    </a:lnTo>
                    <a:lnTo>
                      <a:pt x="9972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5" name="object 29">
                <a:extLst>
                  <a:ext uri="{FF2B5EF4-FFF2-40B4-BE49-F238E27FC236}">
                    <a16:creationId xmlns:a16="http://schemas.microsoft.com/office/drawing/2014/main" id="{575A5B73-22D3-9F74-7835-652AD1711B0B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490389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66" name="object 30">
                <a:extLst>
                  <a:ext uri="{FF2B5EF4-FFF2-40B4-BE49-F238E27FC236}">
                    <a16:creationId xmlns:a16="http://schemas.microsoft.com/office/drawing/2014/main" id="{37F2D5F1-DCD4-8CBD-31E2-B10437895293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660536" y="578515"/>
                <a:ext cx="125272" cy="131572"/>
              </a:xfrm>
              <a:prstGeom prst="rect">
                <a:avLst/>
              </a:prstGeom>
            </p:spPr>
          </p:pic>
        </p:grpSp>
      </p:grpSp>
      <p:pic>
        <p:nvPicPr>
          <p:cNvPr id="78" name="Picture 77" descr="A green and black outline of a state&#10;&#10;Description automatically generated">
            <a:extLst>
              <a:ext uri="{FF2B5EF4-FFF2-40B4-BE49-F238E27FC236}">
                <a16:creationId xmlns:a16="http://schemas.microsoft.com/office/drawing/2014/main" id="{AEF1FF93-CD0C-3899-08AE-A699265F86A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52" y="315875"/>
            <a:ext cx="762000" cy="723900"/>
          </a:xfrm>
          <a:prstGeom prst="rect">
            <a:avLst/>
          </a:prstGeom>
        </p:spPr>
      </p:pic>
      <p:pic>
        <p:nvPicPr>
          <p:cNvPr id="34" name="Picture 33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55A8A8F1-608A-C969-2E06-10CFC57BC1C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67" y="3733800"/>
            <a:ext cx="5395960" cy="1034979"/>
          </a:xfrm>
          <a:prstGeom prst="rect">
            <a:avLst/>
          </a:prstGeom>
        </p:spPr>
      </p:pic>
      <p:pic>
        <p:nvPicPr>
          <p:cNvPr id="31" name="Picture 30" descr="A close up of a logo&#10;&#10;AI-generated content may be incorrect.">
            <a:extLst>
              <a:ext uri="{FF2B5EF4-FFF2-40B4-BE49-F238E27FC236}">
                <a16:creationId xmlns:a16="http://schemas.microsoft.com/office/drawing/2014/main" id="{A622DEA6-5898-389F-3CFF-254ADAD6F0E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648" y="2203704"/>
            <a:ext cx="2814352" cy="1225296"/>
          </a:xfrm>
          <a:prstGeom prst="rect">
            <a:avLst/>
          </a:prstGeom>
        </p:spPr>
      </p:pic>
      <p:sp>
        <p:nvSpPr>
          <p:cNvPr id="2" name="object 46">
            <a:extLst>
              <a:ext uri="{FF2B5EF4-FFF2-40B4-BE49-F238E27FC236}">
                <a16:creationId xmlns:a16="http://schemas.microsoft.com/office/drawing/2014/main" id="{1FC5D4DC-998C-7097-D604-C38D2BB359B1}"/>
              </a:ext>
            </a:extLst>
          </p:cNvPr>
          <p:cNvSpPr txBox="1">
            <a:spLocks/>
          </p:cNvSpPr>
          <p:nvPr/>
        </p:nvSpPr>
        <p:spPr>
          <a:xfrm>
            <a:off x="1163152" y="4698178"/>
            <a:ext cx="4551848" cy="1300813"/>
          </a:xfrm>
          <a:prstGeom prst="rect">
            <a:avLst/>
          </a:prstGeom>
        </p:spPr>
        <p:txBody>
          <a:bodyPr vert="horz" wrap="square" lIns="0" tIns="312873" rIns="0" bIns="0" rtlCol="0">
            <a:spAutoFit/>
          </a:bodyPr>
          <a:lstStyle>
            <a:lvl1pPr>
              <a:defRPr sz="3300" b="1" i="0">
                <a:solidFill>
                  <a:schemeClr val="bg1"/>
                </a:solidFill>
                <a:latin typeface="Open Sans Extrabold"/>
                <a:ea typeface="+mj-ea"/>
                <a:cs typeface="Open Sans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20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WEDNESDAY</a:t>
            </a:r>
            <a:r>
              <a:rPr lang="en-US" sz="3200" i="0" dirty="0">
                <a:effectLst/>
                <a:latin typeface="Aptos Narrow" panose="020B0004020202020204" pitchFamily="34" charset="0"/>
              </a:rPr>
              <a:t>, </a:t>
            </a:r>
            <a:r>
              <a:rPr lang="en-US" sz="320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APRIL 2, 1:30–2:30PM CT</a:t>
            </a:r>
            <a:endParaRPr lang="en-US" sz="1800" spc="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object 46">
            <a:extLst>
              <a:ext uri="{FF2B5EF4-FFF2-40B4-BE49-F238E27FC236}">
                <a16:creationId xmlns:a16="http://schemas.microsoft.com/office/drawing/2014/main" id="{3B9EB3C8-D023-9847-D790-7580EB959A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86919" y="1828800"/>
            <a:ext cx="6509281" cy="1547035"/>
          </a:xfrm>
          <a:prstGeom prst="rect">
            <a:avLst/>
          </a:prstGeom>
        </p:spPr>
        <p:txBody>
          <a:bodyPr vert="horz" wrap="square" lIns="0" tIns="31287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spc="150" dirty="0"/>
              <a:t>JOIN</a:t>
            </a:r>
            <a:r>
              <a:rPr lang="en-US" sz="4000" spc="200" dirty="0"/>
              <a:t> US AT OUR AFFILIATE MEETING</a:t>
            </a:r>
            <a:endParaRPr sz="4000" spc="200" dirty="0"/>
          </a:p>
        </p:txBody>
      </p:sp>
      <p:sp>
        <p:nvSpPr>
          <p:cNvPr id="41" name="object 47">
            <a:extLst>
              <a:ext uri="{FF2B5EF4-FFF2-40B4-BE49-F238E27FC236}">
                <a16:creationId xmlns:a16="http://schemas.microsoft.com/office/drawing/2014/main" id="{8D21181E-202C-0A0D-777C-A83B0EDAFD8B}"/>
              </a:ext>
            </a:extLst>
          </p:cNvPr>
          <p:cNvSpPr/>
          <p:nvPr/>
        </p:nvSpPr>
        <p:spPr>
          <a:xfrm>
            <a:off x="1070868" y="3047654"/>
            <a:ext cx="5750938" cy="408940"/>
          </a:xfrm>
          <a:custGeom>
            <a:avLst/>
            <a:gdLst/>
            <a:ahLst/>
            <a:cxnLst/>
            <a:rect l="l" t="t" r="r" b="b"/>
            <a:pathLst>
              <a:path w="5602605" h="408939">
                <a:moveTo>
                  <a:pt x="5602414" y="0"/>
                </a:moveTo>
                <a:lnTo>
                  <a:pt x="5599749" y="47161"/>
                </a:lnTo>
                <a:lnTo>
                  <a:pt x="5591950" y="92724"/>
                </a:lnTo>
                <a:lnTo>
                  <a:pt x="5579316" y="136385"/>
                </a:lnTo>
                <a:lnTo>
                  <a:pt x="5562144" y="177842"/>
                </a:lnTo>
                <a:lnTo>
                  <a:pt x="5540731" y="216791"/>
                </a:lnTo>
                <a:lnTo>
                  <a:pt x="5515374" y="252928"/>
                </a:lnTo>
                <a:lnTo>
                  <a:pt x="5486371" y="285950"/>
                </a:lnTo>
                <a:lnTo>
                  <a:pt x="5454018" y="315553"/>
                </a:lnTo>
                <a:lnTo>
                  <a:pt x="5418613" y="341434"/>
                </a:lnTo>
                <a:lnTo>
                  <a:pt x="5380454" y="363290"/>
                </a:lnTo>
                <a:lnTo>
                  <a:pt x="5339837" y="380818"/>
                </a:lnTo>
                <a:lnTo>
                  <a:pt x="5297059" y="393713"/>
                </a:lnTo>
                <a:lnTo>
                  <a:pt x="5252418" y="401672"/>
                </a:lnTo>
                <a:lnTo>
                  <a:pt x="5206212" y="404393"/>
                </a:lnTo>
                <a:lnTo>
                  <a:pt x="0" y="408762"/>
                </a:lnTo>
              </a:path>
            </a:pathLst>
          </a:custGeom>
          <a:ln w="9194">
            <a:solidFill>
              <a:srgbClr val="82ED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4789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1981C-A4B5-9740-7C41-ECF7BA35A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EF13AD82-4872-F031-6620-C8F6B6CE0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4"/>
            <a:ext cx="12192000" cy="6858001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F2310FDB-E20C-7654-D161-133BA3B70DD3}"/>
              </a:ext>
            </a:extLst>
          </p:cNvPr>
          <p:cNvSpPr/>
          <p:nvPr/>
        </p:nvSpPr>
        <p:spPr>
          <a:xfrm>
            <a:off x="407544" y="320914"/>
            <a:ext cx="758190" cy="726440"/>
          </a:xfrm>
          <a:custGeom>
            <a:avLst/>
            <a:gdLst/>
            <a:ahLst/>
            <a:cxnLst/>
            <a:rect l="l" t="t" r="r" b="b"/>
            <a:pathLst>
              <a:path w="758190" h="726440">
                <a:moveTo>
                  <a:pt x="529283" y="607059"/>
                </a:moveTo>
                <a:lnTo>
                  <a:pt x="411453" y="607059"/>
                </a:lnTo>
                <a:lnTo>
                  <a:pt x="412519" y="614679"/>
                </a:lnTo>
                <a:lnTo>
                  <a:pt x="414474" y="627379"/>
                </a:lnTo>
                <a:lnTo>
                  <a:pt x="416288" y="640079"/>
                </a:lnTo>
                <a:lnTo>
                  <a:pt x="419717" y="651509"/>
                </a:lnTo>
                <a:lnTo>
                  <a:pt x="426515" y="661669"/>
                </a:lnTo>
                <a:lnTo>
                  <a:pt x="431259" y="670559"/>
                </a:lnTo>
                <a:lnTo>
                  <a:pt x="434249" y="679449"/>
                </a:lnTo>
                <a:lnTo>
                  <a:pt x="438105" y="687069"/>
                </a:lnTo>
                <a:lnTo>
                  <a:pt x="445450" y="692149"/>
                </a:lnTo>
                <a:lnTo>
                  <a:pt x="462554" y="698499"/>
                </a:lnTo>
                <a:lnTo>
                  <a:pt x="479053" y="706119"/>
                </a:lnTo>
                <a:lnTo>
                  <a:pt x="495855" y="712469"/>
                </a:lnTo>
                <a:lnTo>
                  <a:pt x="513865" y="713739"/>
                </a:lnTo>
                <a:lnTo>
                  <a:pt x="529525" y="716279"/>
                </a:lnTo>
                <a:lnTo>
                  <a:pt x="538730" y="723899"/>
                </a:lnTo>
                <a:lnTo>
                  <a:pt x="546314" y="726439"/>
                </a:lnTo>
                <a:lnTo>
                  <a:pt x="557109" y="718819"/>
                </a:lnTo>
                <a:lnTo>
                  <a:pt x="558947" y="715009"/>
                </a:lnTo>
                <a:lnTo>
                  <a:pt x="554643" y="704849"/>
                </a:lnTo>
                <a:lnTo>
                  <a:pt x="548413" y="694689"/>
                </a:lnTo>
                <a:lnTo>
                  <a:pt x="544472" y="687069"/>
                </a:lnTo>
                <a:lnTo>
                  <a:pt x="540408" y="681989"/>
                </a:lnTo>
                <a:lnTo>
                  <a:pt x="545603" y="674369"/>
                </a:lnTo>
                <a:lnTo>
                  <a:pt x="541869" y="668019"/>
                </a:lnTo>
                <a:lnTo>
                  <a:pt x="540147" y="662939"/>
                </a:lnTo>
                <a:lnTo>
                  <a:pt x="536962" y="657859"/>
                </a:lnTo>
                <a:lnTo>
                  <a:pt x="534970" y="651509"/>
                </a:lnTo>
                <a:lnTo>
                  <a:pt x="536827" y="646429"/>
                </a:lnTo>
                <a:lnTo>
                  <a:pt x="540202" y="631189"/>
                </a:lnTo>
                <a:lnTo>
                  <a:pt x="536344" y="629919"/>
                </a:lnTo>
                <a:lnTo>
                  <a:pt x="528858" y="629919"/>
                </a:lnTo>
                <a:lnTo>
                  <a:pt x="521346" y="619759"/>
                </a:lnTo>
                <a:lnTo>
                  <a:pt x="532647" y="619759"/>
                </a:lnTo>
                <a:lnTo>
                  <a:pt x="532720" y="618489"/>
                </a:lnTo>
                <a:lnTo>
                  <a:pt x="528153" y="610869"/>
                </a:lnTo>
                <a:lnTo>
                  <a:pt x="529283" y="607059"/>
                </a:lnTo>
                <a:close/>
              </a:path>
              <a:path w="758190" h="726440">
                <a:moveTo>
                  <a:pt x="532647" y="619759"/>
                </a:moveTo>
                <a:lnTo>
                  <a:pt x="521346" y="619759"/>
                </a:lnTo>
                <a:lnTo>
                  <a:pt x="528187" y="624839"/>
                </a:lnTo>
                <a:lnTo>
                  <a:pt x="532355" y="624839"/>
                </a:lnTo>
                <a:lnTo>
                  <a:pt x="532647" y="619759"/>
                </a:lnTo>
                <a:close/>
              </a:path>
              <a:path w="758190" h="726440">
                <a:moveTo>
                  <a:pt x="547687" y="607059"/>
                </a:moveTo>
                <a:lnTo>
                  <a:pt x="529283" y="607059"/>
                </a:lnTo>
                <a:lnTo>
                  <a:pt x="538580" y="619759"/>
                </a:lnTo>
                <a:lnTo>
                  <a:pt x="538698" y="622299"/>
                </a:lnTo>
                <a:lnTo>
                  <a:pt x="538757" y="623569"/>
                </a:lnTo>
                <a:lnTo>
                  <a:pt x="542254" y="622299"/>
                </a:lnTo>
                <a:lnTo>
                  <a:pt x="546222" y="613409"/>
                </a:lnTo>
                <a:lnTo>
                  <a:pt x="547687" y="607059"/>
                </a:lnTo>
                <a:close/>
              </a:path>
              <a:path w="758190" h="726440">
                <a:moveTo>
                  <a:pt x="388750" y="458469"/>
                </a:moveTo>
                <a:lnTo>
                  <a:pt x="242962" y="458469"/>
                </a:lnTo>
                <a:lnTo>
                  <a:pt x="245895" y="459739"/>
                </a:lnTo>
                <a:lnTo>
                  <a:pt x="260426" y="463549"/>
                </a:lnTo>
                <a:lnTo>
                  <a:pt x="290512" y="466089"/>
                </a:lnTo>
                <a:lnTo>
                  <a:pt x="303185" y="474979"/>
                </a:lnTo>
                <a:lnTo>
                  <a:pt x="310391" y="483869"/>
                </a:lnTo>
                <a:lnTo>
                  <a:pt x="319943" y="492759"/>
                </a:lnTo>
                <a:lnTo>
                  <a:pt x="329942" y="500379"/>
                </a:lnTo>
                <a:lnTo>
                  <a:pt x="338491" y="510539"/>
                </a:lnTo>
                <a:lnTo>
                  <a:pt x="346079" y="525779"/>
                </a:lnTo>
                <a:lnTo>
                  <a:pt x="353264" y="541019"/>
                </a:lnTo>
                <a:lnTo>
                  <a:pt x="360512" y="556259"/>
                </a:lnTo>
                <a:lnTo>
                  <a:pt x="368285" y="571499"/>
                </a:lnTo>
                <a:lnTo>
                  <a:pt x="377399" y="577849"/>
                </a:lnTo>
                <a:lnTo>
                  <a:pt x="383562" y="586739"/>
                </a:lnTo>
                <a:lnTo>
                  <a:pt x="389179" y="596899"/>
                </a:lnTo>
                <a:lnTo>
                  <a:pt x="396657" y="604519"/>
                </a:lnTo>
                <a:lnTo>
                  <a:pt x="400569" y="610869"/>
                </a:lnTo>
                <a:lnTo>
                  <a:pt x="411453" y="607059"/>
                </a:lnTo>
                <a:lnTo>
                  <a:pt x="547687" y="607059"/>
                </a:lnTo>
                <a:lnTo>
                  <a:pt x="548566" y="603249"/>
                </a:lnTo>
                <a:lnTo>
                  <a:pt x="547190" y="596899"/>
                </a:lnTo>
                <a:lnTo>
                  <a:pt x="544041" y="593089"/>
                </a:lnTo>
                <a:lnTo>
                  <a:pt x="535036" y="593089"/>
                </a:lnTo>
                <a:lnTo>
                  <a:pt x="534058" y="590549"/>
                </a:lnTo>
                <a:lnTo>
                  <a:pt x="538745" y="585469"/>
                </a:lnTo>
                <a:lnTo>
                  <a:pt x="557733" y="585469"/>
                </a:lnTo>
                <a:lnTo>
                  <a:pt x="558699" y="584199"/>
                </a:lnTo>
                <a:lnTo>
                  <a:pt x="561721" y="577849"/>
                </a:lnTo>
                <a:lnTo>
                  <a:pt x="563253" y="572769"/>
                </a:lnTo>
                <a:lnTo>
                  <a:pt x="554634" y="572769"/>
                </a:lnTo>
                <a:lnTo>
                  <a:pt x="557312" y="566419"/>
                </a:lnTo>
                <a:lnTo>
                  <a:pt x="560822" y="565149"/>
                </a:lnTo>
                <a:lnTo>
                  <a:pt x="572161" y="565149"/>
                </a:lnTo>
                <a:lnTo>
                  <a:pt x="574658" y="563879"/>
                </a:lnTo>
                <a:lnTo>
                  <a:pt x="576767" y="560069"/>
                </a:lnTo>
                <a:lnTo>
                  <a:pt x="577292" y="556259"/>
                </a:lnTo>
                <a:lnTo>
                  <a:pt x="580032" y="551179"/>
                </a:lnTo>
                <a:lnTo>
                  <a:pt x="591039" y="551179"/>
                </a:lnTo>
                <a:lnTo>
                  <a:pt x="592918" y="549909"/>
                </a:lnTo>
                <a:lnTo>
                  <a:pt x="597990" y="546099"/>
                </a:lnTo>
                <a:lnTo>
                  <a:pt x="596108" y="541019"/>
                </a:lnTo>
                <a:lnTo>
                  <a:pt x="589387" y="537209"/>
                </a:lnTo>
                <a:lnTo>
                  <a:pt x="584279" y="533399"/>
                </a:lnTo>
                <a:lnTo>
                  <a:pt x="587233" y="525779"/>
                </a:lnTo>
                <a:lnTo>
                  <a:pt x="637564" y="525779"/>
                </a:lnTo>
                <a:lnTo>
                  <a:pt x="645285" y="521969"/>
                </a:lnTo>
                <a:lnTo>
                  <a:pt x="653835" y="516889"/>
                </a:lnTo>
                <a:lnTo>
                  <a:pt x="662786" y="510539"/>
                </a:lnTo>
                <a:lnTo>
                  <a:pt x="669488" y="502919"/>
                </a:lnTo>
                <a:lnTo>
                  <a:pt x="671295" y="494029"/>
                </a:lnTo>
                <a:lnTo>
                  <a:pt x="668285" y="490219"/>
                </a:lnTo>
                <a:lnTo>
                  <a:pt x="677596" y="490219"/>
                </a:lnTo>
                <a:lnTo>
                  <a:pt x="678622" y="485139"/>
                </a:lnTo>
                <a:lnTo>
                  <a:pt x="690522" y="483869"/>
                </a:lnTo>
                <a:lnTo>
                  <a:pt x="687383" y="478789"/>
                </a:lnTo>
                <a:lnTo>
                  <a:pt x="391031" y="478789"/>
                </a:lnTo>
                <a:lnTo>
                  <a:pt x="383830" y="473709"/>
                </a:lnTo>
                <a:lnTo>
                  <a:pt x="388750" y="458469"/>
                </a:lnTo>
                <a:close/>
              </a:path>
              <a:path w="758190" h="726440">
                <a:moveTo>
                  <a:pt x="557733" y="585469"/>
                </a:moveTo>
                <a:lnTo>
                  <a:pt x="538745" y="585469"/>
                </a:lnTo>
                <a:lnTo>
                  <a:pt x="543215" y="591819"/>
                </a:lnTo>
                <a:lnTo>
                  <a:pt x="546593" y="589279"/>
                </a:lnTo>
                <a:lnTo>
                  <a:pt x="547990" y="586739"/>
                </a:lnTo>
                <a:lnTo>
                  <a:pt x="556768" y="586739"/>
                </a:lnTo>
                <a:lnTo>
                  <a:pt x="557733" y="585469"/>
                </a:lnTo>
                <a:close/>
              </a:path>
              <a:path w="758190" h="726440">
                <a:moveTo>
                  <a:pt x="556768" y="586739"/>
                </a:moveTo>
                <a:lnTo>
                  <a:pt x="548968" y="586739"/>
                </a:lnTo>
                <a:lnTo>
                  <a:pt x="550391" y="589279"/>
                </a:lnTo>
                <a:lnTo>
                  <a:pt x="554836" y="589279"/>
                </a:lnTo>
                <a:lnTo>
                  <a:pt x="556768" y="586739"/>
                </a:lnTo>
                <a:close/>
              </a:path>
              <a:path w="758190" h="726440">
                <a:moveTo>
                  <a:pt x="563637" y="571499"/>
                </a:moveTo>
                <a:lnTo>
                  <a:pt x="560150" y="571499"/>
                </a:lnTo>
                <a:lnTo>
                  <a:pt x="556364" y="572769"/>
                </a:lnTo>
                <a:lnTo>
                  <a:pt x="563253" y="572769"/>
                </a:lnTo>
                <a:lnTo>
                  <a:pt x="563637" y="571499"/>
                </a:lnTo>
                <a:close/>
              </a:path>
              <a:path w="758190" h="726440">
                <a:moveTo>
                  <a:pt x="572161" y="565149"/>
                </a:moveTo>
                <a:lnTo>
                  <a:pt x="560822" y="565149"/>
                </a:lnTo>
                <a:lnTo>
                  <a:pt x="562968" y="567689"/>
                </a:lnTo>
                <a:lnTo>
                  <a:pt x="564750" y="568959"/>
                </a:lnTo>
                <a:lnTo>
                  <a:pt x="567167" y="567689"/>
                </a:lnTo>
                <a:lnTo>
                  <a:pt x="572161" y="565149"/>
                </a:lnTo>
                <a:close/>
              </a:path>
              <a:path w="758190" h="726440">
                <a:moveTo>
                  <a:pt x="591039" y="551179"/>
                </a:moveTo>
                <a:lnTo>
                  <a:pt x="580032" y="551179"/>
                </a:lnTo>
                <a:lnTo>
                  <a:pt x="582511" y="556259"/>
                </a:lnTo>
                <a:lnTo>
                  <a:pt x="587282" y="553719"/>
                </a:lnTo>
                <a:lnTo>
                  <a:pt x="591039" y="551179"/>
                </a:lnTo>
                <a:close/>
              </a:path>
              <a:path w="758190" h="726440">
                <a:moveTo>
                  <a:pt x="634126" y="527049"/>
                </a:moveTo>
                <a:lnTo>
                  <a:pt x="597000" y="527049"/>
                </a:lnTo>
                <a:lnTo>
                  <a:pt x="598358" y="530859"/>
                </a:lnTo>
                <a:lnTo>
                  <a:pt x="599514" y="539749"/>
                </a:lnTo>
                <a:lnTo>
                  <a:pt x="605280" y="530859"/>
                </a:lnTo>
                <a:lnTo>
                  <a:pt x="609230" y="528319"/>
                </a:lnTo>
                <a:lnTo>
                  <a:pt x="630688" y="528319"/>
                </a:lnTo>
                <a:lnTo>
                  <a:pt x="634126" y="527049"/>
                </a:lnTo>
                <a:close/>
              </a:path>
              <a:path w="758190" h="726440">
                <a:moveTo>
                  <a:pt x="630688" y="528319"/>
                </a:moveTo>
                <a:lnTo>
                  <a:pt x="609230" y="528319"/>
                </a:lnTo>
                <a:lnTo>
                  <a:pt x="610647" y="529589"/>
                </a:lnTo>
                <a:lnTo>
                  <a:pt x="609869" y="534669"/>
                </a:lnTo>
                <a:lnTo>
                  <a:pt x="610614" y="538479"/>
                </a:lnTo>
                <a:lnTo>
                  <a:pt x="616596" y="535939"/>
                </a:lnTo>
                <a:lnTo>
                  <a:pt x="623938" y="532129"/>
                </a:lnTo>
                <a:lnTo>
                  <a:pt x="630688" y="528319"/>
                </a:lnTo>
                <a:close/>
              </a:path>
              <a:path w="758190" h="726440">
                <a:moveTo>
                  <a:pt x="637564" y="525779"/>
                </a:moveTo>
                <a:lnTo>
                  <a:pt x="587233" y="525779"/>
                </a:lnTo>
                <a:lnTo>
                  <a:pt x="590518" y="534669"/>
                </a:lnTo>
                <a:lnTo>
                  <a:pt x="592789" y="535939"/>
                </a:lnTo>
                <a:lnTo>
                  <a:pt x="595641" y="533399"/>
                </a:lnTo>
                <a:lnTo>
                  <a:pt x="596034" y="533399"/>
                </a:lnTo>
                <a:lnTo>
                  <a:pt x="597000" y="527049"/>
                </a:lnTo>
                <a:lnTo>
                  <a:pt x="634126" y="527049"/>
                </a:lnTo>
                <a:lnTo>
                  <a:pt x="637564" y="525779"/>
                </a:lnTo>
                <a:close/>
              </a:path>
              <a:path w="758190" h="726440">
                <a:moveTo>
                  <a:pt x="383322" y="0"/>
                </a:moveTo>
                <a:lnTo>
                  <a:pt x="200594" y="0"/>
                </a:lnTo>
                <a:lnTo>
                  <a:pt x="200364" y="31749"/>
                </a:lnTo>
                <a:lnTo>
                  <a:pt x="200412" y="146049"/>
                </a:lnTo>
                <a:lnTo>
                  <a:pt x="200537" y="184149"/>
                </a:lnTo>
                <a:lnTo>
                  <a:pt x="200660" y="217169"/>
                </a:lnTo>
                <a:lnTo>
                  <a:pt x="200777" y="295909"/>
                </a:lnTo>
                <a:lnTo>
                  <a:pt x="200899" y="306069"/>
                </a:lnTo>
                <a:lnTo>
                  <a:pt x="4189" y="306069"/>
                </a:lnTo>
                <a:lnTo>
                  <a:pt x="205" y="308609"/>
                </a:lnTo>
                <a:lnTo>
                  <a:pt x="51" y="312419"/>
                </a:lnTo>
                <a:lnTo>
                  <a:pt x="0" y="313689"/>
                </a:lnTo>
                <a:lnTo>
                  <a:pt x="3587" y="318769"/>
                </a:lnTo>
                <a:lnTo>
                  <a:pt x="10983" y="325119"/>
                </a:lnTo>
                <a:lnTo>
                  <a:pt x="14416" y="334009"/>
                </a:lnTo>
                <a:lnTo>
                  <a:pt x="18100" y="341629"/>
                </a:lnTo>
                <a:lnTo>
                  <a:pt x="23087" y="346709"/>
                </a:lnTo>
                <a:lnTo>
                  <a:pt x="30427" y="347979"/>
                </a:lnTo>
                <a:lnTo>
                  <a:pt x="43067" y="363219"/>
                </a:lnTo>
                <a:lnTo>
                  <a:pt x="57581" y="378459"/>
                </a:lnTo>
                <a:lnTo>
                  <a:pt x="73299" y="391159"/>
                </a:lnTo>
                <a:lnTo>
                  <a:pt x="89546" y="403859"/>
                </a:lnTo>
                <a:lnTo>
                  <a:pt x="92175" y="403859"/>
                </a:lnTo>
                <a:lnTo>
                  <a:pt x="92162" y="405129"/>
                </a:lnTo>
                <a:lnTo>
                  <a:pt x="91171" y="407669"/>
                </a:lnTo>
                <a:lnTo>
                  <a:pt x="91461" y="414019"/>
                </a:lnTo>
                <a:lnTo>
                  <a:pt x="94262" y="420369"/>
                </a:lnTo>
                <a:lnTo>
                  <a:pt x="97985" y="425449"/>
                </a:lnTo>
                <a:lnTo>
                  <a:pt x="101039" y="431799"/>
                </a:lnTo>
                <a:lnTo>
                  <a:pt x="111186" y="468629"/>
                </a:lnTo>
                <a:lnTo>
                  <a:pt x="120189" y="472439"/>
                </a:lnTo>
                <a:lnTo>
                  <a:pt x="126941" y="478789"/>
                </a:lnTo>
                <a:lnTo>
                  <a:pt x="133178" y="486409"/>
                </a:lnTo>
                <a:lnTo>
                  <a:pt x="140638" y="494029"/>
                </a:lnTo>
                <a:lnTo>
                  <a:pt x="151121" y="496569"/>
                </a:lnTo>
                <a:lnTo>
                  <a:pt x="161074" y="501649"/>
                </a:lnTo>
                <a:lnTo>
                  <a:pt x="170629" y="507999"/>
                </a:lnTo>
                <a:lnTo>
                  <a:pt x="179919" y="514349"/>
                </a:lnTo>
                <a:lnTo>
                  <a:pt x="188221" y="518159"/>
                </a:lnTo>
                <a:lnTo>
                  <a:pt x="193719" y="518159"/>
                </a:lnTo>
                <a:lnTo>
                  <a:pt x="197762" y="514349"/>
                </a:lnTo>
                <a:lnTo>
                  <a:pt x="201699" y="506729"/>
                </a:lnTo>
                <a:lnTo>
                  <a:pt x="208350" y="499109"/>
                </a:lnTo>
                <a:lnTo>
                  <a:pt x="212518" y="488949"/>
                </a:lnTo>
                <a:lnTo>
                  <a:pt x="215903" y="478789"/>
                </a:lnTo>
                <a:lnTo>
                  <a:pt x="220203" y="468629"/>
                </a:lnTo>
                <a:lnTo>
                  <a:pt x="224691" y="466089"/>
                </a:lnTo>
                <a:lnTo>
                  <a:pt x="236600" y="466089"/>
                </a:lnTo>
                <a:lnTo>
                  <a:pt x="241095" y="464819"/>
                </a:lnTo>
                <a:lnTo>
                  <a:pt x="242962" y="458469"/>
                </a:lnTo>
                <a:lnTo>
                  <a:pt x="388750" y="458469"/>
                </a:lnTo>
                <a:lnTo>
                  <a:pt x="410068" y="392429"/>
                </a:lnTo>
                <a:lnTo>
                  <a:pt x="409243" y="389889"/>
                </a:lnTo>
                <a:lnTo>
                  <a:pt x="340561" y="340359"/>
                </a:lnTo>
                <a:lnTo>
                  <a:pt x="343317" y="331469"/>
                </a:lnTo>
                <a:lnTo>
                  <a:pt x="428204" y="331469"/>
                </a:lnTo>
                <a:lnTo>
                  <a:pt x="430363" y="330199"/>
                </a:lnTo>
                <a:lnTo>
                  <a:pt x="456588" y="248919"/>
                </a:lnTo>
                <a:lnTo>
                  <a:pt x="719525" y="248919"/>
                </a:lnTo>
                <a:lnTo>
                  <a:pt x="719202" y="243839"/>
                </a:lnTo>
                <a:lnTo>
                  <a:pt x="717633" y="217169"/>
                </a:lnTo>
                <a:lnTo>
                  <a:pt x="714424" y="191769"/>
                </a:lnTo>
                <a:lnTo>
                  <a:pt x="712751" y="190499"/>
                </a:lnTo>
                <a:lnTo>
                  <a:pt x="537056" y="190499"/>
                </a:lnTo>
                <a:lnTo>
                  <a:pt x="535049" y="181609"/>
                </a:lnTo>
                <a:lnTo>
                  <a:pt x="500695" y="181609"/>
                </a:lnTo>
                <a:lnTo>
                  <a:pt x="494942" y="179069"/>
                </a:lnTo>
                <a:lnTo>
                  <a:pt x="491996" y="177799"/>
                </a:lnTo>
                <a:lnTo>
                  <a:pt x="492758" y="175259"/>
                </a:lnTo>
                <a:lnTo>
                  <a:pt x="492656" y="173989"/>
                </a:lnTo>
                <a:lnTo>
                  <a:pt x="492555" y="172719"/>
                </a:lnTo>
                <a:lnTo>
                  <a:pt x="483004" y="172719"/>
                </a:lnTo>
                <a:lnTo>
                  <a:pt x="483811" y="168909"/>
                </a:lnTo>
                <a:lnTo>
                  <a:pt x="466113" y="168909"/>
                </a:lnTo>
                <a:lnTo>
                  <a:pt x="461554" y="166369"/>
                </a:lnTo>
                <a:lnTo>
                  <a:pt x="456726" y="162559"/>
                </a:lnTo>
                <a:lnTo>
                  <a:pt x="440228" y="162559"/>
                </a:lnTo>
                <a:lnTo>
                  <a:pt x="437913" y="161289"/>
                </a:lnTo>
                <a:lnTo>
                  <a:pt x="421435" y="161289"/>
                </a:lnTo>
                <a:lnTo>
                  <a:pt x="420838" y="154939"/>
                </a:lnTo>
                <a:lnTo>
                  <a:pt x="420132" y="151129"/>
                </a:lnTo>
                <a:lnTo>
                  <a:pt x="416688" y="146049"/>
                </a:lnTo>
                <a:lnTo>
                  <a:pt x="401565" y="146049"/>
                </a:lnTo>
                <a:lnTo>
                  <a:pt x="393341" y="144779"/>
                </a:lnTo>
                <a:lnTo>
                  <a:pt x="387248" y="140969"/>
                </a:lnTo>
                <a:lnTo>
                  <a:pt x="384897" y="134619"/>
                </a:lnTo>
                <a:lnTo>
                  <a:pt x="384881" y="69849"/>
                </a:lnTo>
                <a:lnTo>
                  <a:pt x="384372" y="31749"/>
                </a:lnTo>
                <a:lnTo>
                  <a:pt x="383322" y="0"/>
                </a:lnTo>
                <a:close/>
              </a:path>
              <a:path w="758190" h="726440">
                <a:moveTo>
                  <a:pt x="677596" y="490219"/>
                </a:moveTo>
                <a:lnTo>
                  <a:pt x="668285" y="490219"/>
                </a:lnTo>
                <a:lnTo>
                  <a:pt x="676743" y="495299"/>
                </a:lnTo>
                <a:lnTo>
                  <a:pt x="677340" y="491489"/>
                </a:lnTo>
                <a:lnTo>
                  <a:pt x="677596" y="490219"/>
                </a:lnTo>
                <a:close/>
              </a:path>
              <a:path w="758190" h="726440">
                <a:moveTo>
                  <a:pt x="462367" y="427989"/>
                </a:moveTo>
                <a:lnTo>
                  <a:pt x="459700" y="427989"/>
                </a:lnTo>
                <a:lnTo>
                  <a:pt x="391031" y="478789"/>
                </a:lnTo>
                <a:lnTo>
                  <a:pt x="531048" y="478789"/>
                </a:lnTo>
                <a:lnTo>
                  <a:pt x="462367" y="427989"/>
                </a:lnTo>
                <a:close/>
              </a:path>
              <a:path w="758190" h="726440">
                <a:moveTo>
                  <a:pt x="719525" y="248919"/>
                </a:moveTo>
                <a:lnTo>
                  <a:pt x="465478" y="248919"/>
                </a:lnTo>
                <a:lnTo>
                  <a:pt x="491717" y="330199"/>
                </a:lnTo>
                <a:lnTo>
                  <a:pt x="493863" y="331469"/>
                </a:lnTo>
                <a:lnTo>
                  <a:pt x="578762" y="331469"/>
                </a:lnTo>
                <a:lnTo>
                  <a:pt x="581506" y="340359"/>
                </a:lnTo>
                <a:lnTo>
                  <a:pt x="512824" y="389889"/>
                </a:lnTo>
                <a:lnTo>
                  <a:pt x="511998" y="392429"/>
                </a:lnTo>
                <a:lnTo>
                  <a:pt x="538237" y="473709"/>
                </a:lnTo>
                <a:lnTo>
                  <a:pt x="531048" y="478789"/>
                </a:lnTo>
                <a:lnTo>
                  <a:pt x="687383" y="478789"/>
                </a:lnTo>
                <a:lnTo>
                  <a:pt x="686598" y="477519"/>
                </a:lnTo>
                <a:lnTo>
                  <a:pt x="685049" y="476249"/>
                </a:lnTo>
                <a:lnTo>
                  <a:pt x="681886" y="473709"/>
                </a:lnTo>
                <a:lnTo>
                  <a:pt x="684363" y="472439"/>
                </a:lnTo>
                <a:lnTo>
                  <a:pt x="687239" y="468629"/>
                </a:lnTo>
                <a:lnTo>
                  <a:pt x="676730" y="468629"/>
                </a:lnTo>
                <a:lnTo>
                  <a:pt x="680426" y="463549"/>
                </a:lnTo>
                <a:lnTo>
                  <a:pt x="682471" y="458469"/>
                </a:lnTo>
                <a:lnTo>
                  <a:pt x="674673" y="457199"/>
                </a:lnTo>
                <a:lnTo>
                  <a:pt x="673276" y="453389"/>
                </a:lnTo>
                <a:lnTo>
                  <a:pt x="688229" y="453389"/>
                </a:lnTo>
                <a:lnTo>
                  <a:pt x="688841" y="452119"/>
                </a:lnTo>
                <a:lnTo>
                  <a:pt x="692591" y="450849"/>
                </a:lnTo>
                <a:lnTo>
                  <a:pt x="745343" y="450849"/>
                </a:lnTo>
                <a:lnTo>
                  <a:pt x="745925" y="449579"/>
                </a:lnTo>
                <a:lnTo>
                  <a:pt x="743570" y="444499"/>
                </a:lnTo>
                <a:lnTo>
                  <a:pt x="743187" y="438149"/>
                </a:lnTo>
                <a:lnTo>
                  <a:pt x="750847" y="429259"/>
                </a:lnTo>
                <a:lnTo>
                  <a:pt x="752270" y="422909"/>
                </a:lnTo>
                <a:lnTo>
                  <a:pt x="755724" y="414019"/>
                </a:lnTo>
                <a:lnTo>
                  <a:pt x="746237" y="405129"/>
                </a:lnTo>
                <a:lnTo>
                  <a:pt x="755026" y="398779"/>
                </a:lnTo>
                <a:lnTo>
                  <a:pt x="750809" y="394969"/>
                </a:lnTo>
                <a:lnTo>
                  <a:pt x="752700" y="382269"/>
                </a:lnTo>
                <a:lnTo>
                  <a:pt x="756504" y="368299"/>
                </a:lnTo>
                <a:lnTo>
                  <a:pt x="758162" y="355599"/>
                </a:lnTo>
                <a:lnTo>
                  <a:pt x="754265" y="347979"/>
                </a:lnTo>
                <a:lnTo>
                  <a:pt x="745691" y="347979"/>
                </a:lnTo>
                <a:lnTo>
                  <a:pt x="743570" y="344169"/>
                </a:lnTo>
                <a:lnTo>
                  <a:pt x="748282" y="336549"/>
                </a:lnTo>
                <a:lnTo>
                  <a:pt x="741322" y="331469"/>
                </a:lnTo>
                <a:lnTo>
                  <a:pt x="740649" y="326389"/>
                </a:lnTo>
                <a:lnTo>
                  <a:pt x="737843" y="318769"/>
                </a:lnTo>
                <a:lnTo>
                  <a:pt x="735294" y="312419"/>
                </a:lnTo>
                <a:lnTo>
                  <a:pt x="732221" y="307339"/>
                </a:lnTo>
                <a:lnTo>
                  <a:pt x="728622" y="302259"/>
                </a:lnTo>
                <a:lnTo>
                  <a:pt x="724495" y="295909"/>
                </a:lnTo>
                <a:lnTo>
                  <a:pt x="720900" y="270509"/>
                </a:lnTo>
                <a:lnTo>
                  <a:pt x="719525" y="248919"/>
                </a:lnTo>
                <a:close/>
              </a:path>
              <a:path w="758190" h="726440">
                <a:moveTo>
                  <a:pt x="717627" y="463549"/>
                </a:moveTo>
                <a:lnTo>
                  <a:pt x="705889" y="463549"/>
                </a:lnTo>
                <a:lnTo>
                  <a:pt x="703743" y="466089"/>
                </a:lnTo>
                <a:lnTo>
                  <a:pt x="697383" y="471169"/>
                </a:lnTo>
                <a:lnTo>
                  <a:pt x="693677" y="474979"/>
                </a:lnTo>
                <a:lnTo>
                  <a:pt x="699489" y="474979"/>
                </a:lnTo>
                <a:lnTo>
                  <a:pt x="710595" y="468629"/>
                </a:lnTo>
                <a:lnTo>
                  <a:pt x="717627" y="463549"/>
                </a:lnTo>
                <a:close/>
              </a:path>
              <a:path w="758190" h="726440">
                <a:moveTo>
                  <a:pt x="688198" y="467359"/>
                </a:moveTo>
                <a:lnTo>
                  <a:pt x="676730" y="468629"/>
                </a:lnTo>
                <a:lnTo>
                  <a:pt x="687239" y="468629"/>
                </a:lnTo>
                <a:lnTo>
                  <a:pt x="688198" y="467359"/>
                </a:lnTo>
                <a:close/>
              </a:path>
              <a:path w="758190" h="726440">
                <a:moveTo>
                  <a:pt x="745343" y="450849"/>
                </a:moveTo>
                <a:lnTo>
                  <a:pt x="692591" y="450849"/>
                </a:lnTo>
                <a:lnTo>
                  <a:pt x="695176" y="454659"/>
                </a:lnTo>
                <a:lnTo>
                  <a:pt x="694129" y="461009"/>
                </a:lnTo>
                <a:lnTo>
                  <a:pt x="692882" y="466089"/>
                </a:lnTo>
                <a:lnTo>
                  <a:pt x="696033" y="466089"/>
                </a:lnTo>
                <a:lnTo>
                  <a:pt x="701171" y="464819"/>
                </a:lnTo>
                <a:lnTo>
                  <a:pt x="705889" y="463549"/>
                </a:lnTo>
                <a:lnTo>
                  <a:pt x="717627" y="463549"/>
                </a:lnTo>
                <a:lnTo>
                  <a:pt x="721144" y="461009"/>
                </a:lnTo>
                <a:lnTo>
                  <a:pt x="732037" y="454659"/>
                </a:lnTo>
                <a:lnTo>
                  <a:pt x="744180" y="453389"/>
                </a:lnTo>
                <a:lnTo>
                  <a:pt x="745343" y="450849"/>
                </a:lnTo>
                <a:close/>
              </a:path>
              <a:path w="758190" h="726440">
                <a:moveTo>
                  <a:pt x="688229" y="453389"/>
                </a:moveTo>
                <a:lnTo>
                  <a:pt x="678610" y="453389"/>
                </a:lnTo>
                <a:lnTo>
                  <a:pt x="681683" y="457199"/>
                </a:lnTo>
                <a:lnTo>
                  <a:pt x="686395" y="457199"/>
                </a:lnTo>
                <a:lnTo>
                  <a:pt x="688229" y="453389"/>
                </a:lnTo>
                <a:close/>
              </a:path>
              <a:path w="758190" h="726440">
                <a:moveTo>
                  <a:pt x="753616" y="346709"/>
                </a:moveTo>
                <a:lnTo>
                  <a:pt x="745691" y="347979"/>
                </a:lnTo>
                <a:lnTo>
                  <a:pt x="754265" y="347979"/>
                </a:lnTo>
                <a:lnTo>
                  <a:pt x="753616" y="346709"/>
                </a:lnTo>
                <a:close/>
              </a:path>
              <a:path w="758190" h="726440">
                <a:moveTo>
                  <a:pt x="548549" y="171449"/>
                </a:moveTo>
                <a:lnTo>
                  <a:pt x="545349" y="173989"/>
                </a:lnTo>
                <a:lnTo>
                  <a:pt x="545907" y="176529"/>
                </a:lnTo>
                <a:lnTo>
                  <a:pt x="545802" y="177799"/>
                </a:lnTo>
                <a:lnTo>
                  <a:pt x="545696" y="179069"/>
                </a:lnTo>
                <a:lnTo>
                  <a:pt x="545590" y="180339"/>
                </a:lnTo>
                <a:lnTo>
                  <a:pt x="538935" y="181609"/>
                </a:lnTo>
                <a:lnTo>
                  <a:pt x="540599" y="186689"/>
                </a:lnTo>
                <a:lnTo>
                  <a:pt x="537056" y="190499"/>
                </a:lnTo>
                <a:lnTo>
                  <a:pt x="712751" y="190499"/>
                </a:lnTo>
                <a:lnTo>
                  <a:pt x="711079" y="189229"/>
                </a:lnTo>
                <a:lnTo>
                  <a:pt x="695604" y="189229"/>
                </a:lnTo>
                <a:lnTo>
                  <a:pt x="694378" y="187959"/>
                </a:lnTo>
                <a:lnTo>
                  <a:pt x="584185" y="187959"/>
                </a:lnTo>
                <a:lnTo>
                  <a:pt x="580617" y="184149"/>
                </a:lnTo>
                <a:lnTo>
                  <a:pt x="569736" y="177799"/>
                </a:lnTo>
                <a:lnTo>
                  <a:pt x="560312" y="177799"/>
                </a:lnTo>
                <a:lnTo>
                  <a:pt x="550416" y="172719"/>
                </a:lnTo>
                <a:lnTo>
                  <a:pt x="548549" y="171449"/>
                </a:lnTo>
                <a:close/>
              </a:path>
              <a:path w="758190" h="726440">
                <a:moveTo>
                  <a:pt x="709406" y="187959"/>
                </a:moveTo>
                <a:lnTo>
                  <a:pt x="702486" y="187959"/>
                </a:lnTo>
                <a:lnTo>
                  <a:pt x="695604" y="189229"/>
                </a:lnTo>
                <a:lnTo>
                  <a:pt x="711079" y="189229"/>
                </a:lnTo>
                <a:lnTo>
                  <a:pt x="709406" y="187959"/>
                </a:lnTo>
                <a:close/>
              </a:path>
              <a:path w="758190" h="726440">
                <a:moveTo>
                  <a:pt x="647228" y="166369"/>
                </a:moveTo>
                <a:lnTo>
                  <a:pt x="641399" y="171449"/>
                </a:lnTo>
                <a:lnTo>
                  <a:pt x="634109" y="173989"/>
                </a:lnTo>
                <a:lnTo>
                  <a:pt x="604226" y="173989"/>
                </a:lnTo>
                <a:lnTo>
                  <a:pt x="596669" y="175259"/>
                </a:lnTo>
                <a:lnTo>
                  <a:pt x="593723" y="182879"/>
                </a:lnTo>
                <a:lnTo>
                  <a:pt x="583748" y="182879"/>
                </a:lnTo>
                <a:lnTo>
                  <a:pt x="584076" y="186689"/>
                </a:lnTo>
                <a:lnTo>
                  <a:pt x="584185" y="187959"/>
                </a:lnTo>
                <a:lnTo>
                  <a:pt x="694378" y="187959"/>
                </a:lnTo>
                <a:lnTo>
                  <a:pt x="690700" y="184149"/>
                </a:lnTo>
                <a:lnTo>
                  <a:pt x="684732" y="182879"/>
                </a:lnTo>
                <a:lnTo>
                  <a:pt x="586649" y="182879"/>
                </a:lnTo>
                <a:lnTo>
                  <a:pt x="583639" y="181609"/>
                </a:lnTo>
                <a:lnTo>
                  <a:pt x="678764" y="181609"/>
                </a:lnTo>
                <a:lnTo>
                  <a:pt x="667935" y="176529"/>
                </a:lnTo>
                <a:lnTo>
                  <a:pt x="647228" y="166369"/>
                </a:lnTo>
                <a:close/>
              </a:path>
              <a:path w="758190" h="726440">
                <a:moveTo>
                  <a:pt x="510347" y="167639"/>
                </a:moveTo>
                <a:lnTo>
                  <a:pt x="506093" y="172719"/>
                </a:lnTo>
                <a:lnTo>
                  <a:pt x="502181" y="175259"/>
                </a:lnTo>
                <a:lnTo>
                  <a:pt x="500695" y="181609"/>
                </a:lnTo>
                <a:lnTo>
                  <a:pt x="535049" y="181609"/>
                </a:lnTo>
                <a:lnTo>
                  <a:pt x="536046" y="180339"/>
                </a:lnTo>
                <a:lnTo>
                  <a:pt x="524700" y="180339"/>
                </a:lnTo>
                <a:lnTo>
                  <a:pt x="522070" y="179069"/>
                </a:lnTo>
                <a:lnTo>
                  <a:pt x="522180" y="176529"/>
                </a:lnTo>
                <a:lnTo>
                  <a:pt x="511236" y="176529"/>
                </a:lnTo>
                <a:lnTo>
                  <a:pt x="510347" y="167639"/>
                </a:lnTo>
                <a:close/>
              </a:path>
              <a:path w="758190" h="726440">
                <a:moveTo>
                  <a:pt x="534191" y="173989"/>
                </a:moveTo>
                <a:lnTo>
                  <a:pt x="529409" y="176529"/>
                </a:lnTo>
                <a:lnTo>
                  <a:pt x="524700" y="180339"/>
                </a:lnTo>
                <a:lnTo>
                  <a:pt x="536046" y="180339"/>
                </a:lnTo>
                <a:lnTo>
                  <a:pt x="537043" y="179069"/>
                </a:lnTo>
                <a:lnTo>
                  <a:pt x="534191" y="173989"/>
                </a:lnTo>
                <a:close/>
              </a:path>
              <a:path w="758190" h="726440">
                <a:moveTo>
                  <a:pt x="565384" y="175259"/>
                </a:moveTo>
                <a:lnTo>
                  <a:pt x="561959" y="175259"/>
                </a:lnTo>
                <a:lnTo>
                  <a:pt x="560312" y="177799"/>
                </a:lnTo>
                <a:lnTo>
                  <a:pt x="569736" y="177799"/>
                </a:lnTo>
                <a:lnTo>
                  <a:pt x="565384" y="175259"/>
                </a:lnTo>
                <a:close/>
              </a:path>
              <a:path w="758190" h="726440">
                <a:moveTo>
                  <a:pt x="518056" y="173989"/>
                </a:moveTo>
                <a:lnTo>
                  <a:pt x="515364" y="175259"/>
                </a:lnTo>
                <a:lnTo>
                  <a:pt x="511236" y="176529"/>
                </a:lnTo>
                <a:lnTo>
                  <a:pt x="522180" y="176529"/>
                </a:lnTo>
                <a:lnTo>
                  <a:pt x="522235" y="175259"/>
                </a:lnTo>
                <a:lnTo>
                  <a:pt x="518056" y="173989"/>
                </a:lnTo>
                <a:close/>
              </a:path>
              <a:path w="758190" h="726440">
                <a:moveTo>
                  <a:pt x="625638" y="170179"/>
                </a:moveTo>
                <a:lnTo>
                  <a:pt x="617218" y="171449"/>
                </a:lnTo>
                <a:lnTo>
                  <a:pt x="612379" y="173989"/>
                </a:lnTo>
                <a:lnTo>
                  <a:pt x="634109" y="173989"/>
                </a:lnTo>
                <a:lnTo>
                  <a:pt x="625638" y="170179"/>
                </a:lnTo>
                <a:close/>
              </a:path>
              <a:path w="758190" h="726440">
                <a:moveTo>
                  <a:pt x="491196" y="168909"/>
                </a:moveTo>
                <a:lnTo>
                  <a:pt x="483004" y="172719"/>
                </a:lnTo>
                <a:lnTo>
                  <a:pt x="492555" y="172719"/>
                </a:lnTo>
                <a:lnTo>
                  <a:pt x="491196" y="168909"/>
                </a:lnTo>
                <a:close/>
              </a:path>
              <a:path w="758190" h="726440">
                <a:moveTo>
                  <a:pt x="466431" y="158749"/>
                </a:moveTo>
                <a:lnTo>
                  <a:pt x="466351" y="161289"/>
                </a:lnTo>
                <a:lnTo>
                  <a:pt x="466232" y="165099"/>
                </a:lnTo>
                <a:lnTo>
                  <a:pt x="466113" y="168909"/>
                </a:lnTo>
                <a:lnTo>
                  <a:pt x="483811" y="168909"/>
                </a:lnTo>
                <a:lnTo>
                  <a:pt x="484617" y="165099"/>
                </a:lnTo>
                <a:lnTo>
                  <a:pt x="483756" y="162559"/>
                </a:lnTo>
                <a:lnTo>
                  <a:pt x="475538" y="162559"/>
                </a:lnTo>
                <a:lnTo>
                  <a:pt x="471460" y="161289"/>
                </a:lnTo>
                <a:lnTo>
                  <a:pt x="466431" y="158749"/>
                </a:lnTo>
                <a:close/>
              </a:path>
              <a:path w="758190" h="726440">
                <a:moveTo>
                  <a:pt x="455117" y="161289"/>
                </a:moveTo>
                <a:lnTo>
                  <a:pt x="447757" y="162559"/>
                </a:lnTo>
                <a:lnTo>
                  <a:pt x="456726" y="162559"/>
                </a:lnTo>
                <a:lnTo>
                  <a:pt x="455117" y="161289"/>
                </a:lnTo>
                <a:close/>
              </a:path>
              <a:path w="758190" h="726440">
                <a:moveTo>
                  <a:pt x="483326" y="161289"/>
                </a:moveTo>
                <a:lnTo>
                  <a:pt x="479896" y="161289"/>
                </a:lnTo>
                <a:lnTo>
                  <a:pt x="475538" y="162559"/>
                </a:lnTo>
                <a:lnTo>
                  <a:pt x="483756" y="162559"/>
                </a:lnTo>
                <a:lnTo>
                  <a:pt x="483326" y="161289"/>
                </a:lnTo>
                <a:close/>
              </a:path>
              <a:path w="758190" h="726440">
                <a:moveTo>
                  <a:pt x="429474" y="157479"/>
                </a:moveTo>
                <a:lnTo>
                  <a:pt x="421435" y="161289"/>
                </a:lnTo>
                <a:lnTo>
                  <a:pt x="437913" y="161289"/>
                </a:lnTo>
                <a:lnTo>
                  <a:pt x="433284" y="158749"/>
                </a:lnTo>
                <a:lnTo>
                  <a:pt x="429474" y="157479"/>
                </a:lnTo>
                <a:close/>
              </a:path>
              <a:path w="758190" h="726440">
                <a:moveTo>
                  <a:pt x="412687" y="142239"/>
                </a:moveTo>
                <a:lnTo>
                  <a:pt x="410310" y="143509"/>
                </a:lnTo>
                <a:lnTo>
                  <a:pt x="401565" y="146049"/>
                </a:lnTo>
                <a:lnTo>
                  <a:pt x="416688" y="146049"/>
                </a:lnTo>
                <a:lnTo>
                  <a:pt x="412687" y="142239"/>
                </a:lnTo>
                <a:close/>
              </a:path>
            </a:pathLst>
          </a:custGeom>
          <a:solidFill>
            <a:srgbClr val="82EDA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EA39F1E-D4A9-6609-D593-39763C6BAD9F}"/>
              </a:ext>
            </a:extLst>
          </p:cNvPr>
          <p:cNvGrpSpPr/>
          <p:nvPr/>
        </p:nvGrpSpPr>
        <p:grpSpPr>
          <a:xfrm>
            <a:off x="1389583" y="561009"/>
            <a:ext cx="3396849" cy="195580"/>
            <a:chOff x="1389583" y="561009"/>
            <a:chExt cx="3396849" cy="195580"/>
          </a:xfrm>
        </p:grpSpPr>
        <p:grpSp>
          <p:nvGrpSpPr>
            <p:cNvPr id="4" name="object 4">
              <a:extLst>
                <a:ext uri="{FF2B5EF4-FFF2-40B4-BE49-F238E27FC236}">
                  <a16:creationId xmlns:a16="http://schemas.microsoft.com/office/drawing/2014/main" id="{73343CC3-9D83-BB6F-E78E-D9E686463089}"/>
                </a:ext>
              </a:extLst>
            </p:cNvPr>
            <p:cNvGrpSpPr/>
            <p:nvPr/>
          </p:nvGrpSpPr>
          <p:grpSpPr>
            <a:xfrm>
              <a:off x="1389583" y="567643"/>
              <a:ext cx="596265" cy="144780"/>
              <a:chOff x="1389583" y="567643"/>
              <a:chExt cx="596265" cy="144780"/>
            </a:xfrm>
          </p:grpSpPr>
          <p:pic>
            <p:nvPicPr>
              <p:cNvPr id="5" name="object 5">
                <a:extLst>
                  <a:ext uri="{FF2B5EF4-FFF2-40B4-BE49-F238E27FC236}">
                    <a16:creationId xmlns:a16="http://schemas.microsoft.com/office/drawing/2014/main" id="{270C23AF-9E2C-B9D7-75A9-B8A3370EDAAF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389583" y="569650"/>
                <a:ext cx="144564" cy="140436"/>
              </a:xfrm>
              <a:prstGeom prst="rect">
                <a:avLst/>
              </a:prstGeom>
            </p:spPr>
          </p:pic>
          <p:pic>
            <p:nvPicPr>
              <p:cNvPr id="6" name="object 6">
                <a:extLst>
                  <a:ext uri="{FF2B5EF4-FFF2-40B4-BE49-F238E27FC236}">
                    <a16:creationId xmlns:a16="http://schemas.microsoft.com/office/drawing/2014/main" id="{15649012-F84A-A0AD-E7AF-008AF35A9B39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72257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7" name="object 7">
                <a:extLst>
                  <a:ext uri="{FF2B5EF4-FFF2-40B4-BE49-F238E27FC236}">
                    <a16:creationId xmlns:a16="http://schemas.microsoft.com/office/drawing/2014/main" id="{0934B0FE-D502-B12D-BB89-FAAEA44CA48B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40527" y="569650"/>
                <a:ext cx="105371" cy="140436"/>
              </a:xfrm>
              <a:prstGeom prst="rect">
                <a:avLst/>
              </a:prstGeom>
            </p:spPr>
          </p:pic>
          <p:pic>
            <p:nvPicPr>
              <p:cNvPr id="8" name="object 8">
                <a:extLst>
                  <a:ext uri="{FF2B5EF4-FFF2-40B4-BE49-F238E27FC236}">
                    <a16:creationId xmlns:a16="http://schemas.microsoft.com/office/drawing/2014/main" id="{7BBEE476-0587-3CE4-2E91-A836356CDCCB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79027" y="567643"/>
                <a:ext cx="106629" cy="144360"/>
              </a:xfrm>
              <a:prstGeom prst="rect">
                <a:avLst/>
              </a:prstGeom>
            </p:spPr>
          </p:pic>
        </p:grp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7ED188F1-D419-82FE-662C-2E3A1F8EC1A9}"/>
                </a:ext>
              </a:extLst>
            </p:cNvPr>
            <p:cNvSpPr/>
            <p:nvPr/>
          </p:nvSpPr>
          <p:spPr>
            <a:xfrm>
              <a:off x="2030285" y="569124"/>
              <a:ext cx="111125" cy="140970"/>
            </a:xfrm>
            <a:custGeom>
              <a:avLst/>
              <a:gdLst/>
              <a:ahLst/>
              <a:cxnLst/>
              <a:rect l="l" t="t" r="r" b="b"/>
              <a:pathLst>
                <a:path w="111125" h="140970">
                  <a:moveTo>
                    <a:pt x="110756" y="0"/>
                  </a:moveTo>
                  <a:lnTo>
                    <a:pt x="87706" y="0"/>
                  </a:lnTo>
                  <a:lnTo>
                    <a:pt x="87706" y="58420"/>
                  </a:lnTo>
                  <a:lnTo>
                    <a:pt x="22961" y="584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58420"/>
                  </a:lnTo>
                  <a:lnTo>
                    <a:pt x="0" y="77470"/>
                  </a:lnTo>
                  <a:lnTo>
                    <a:pt x="0" y="140970"/>
                  </a:lnTo>
                  <a:lnTo>
                    <a:pt x="22961" y="140970"/>
                  </a:lnTo>
                  <a:lnTo>
                    <a:pt x="22961" y="77470"/>
                  </a:lnTo>
                  <a:lnTo>
                    <a:pt x="87706" y="77470"/>
                  </a:lnTo>
                  <a:lnTo>
                    <a:pt x="87706" y="140970"/>
                  </a:lnTo>
                  <a:lnTo>
                    <a:pt x="110756" y="140970"/>
                  </a:lnTo>
                  <a:lnTo>
                    <a:pt x="110756" y="77470"/>
                  </a:lnTo>
                  <a:lnTo>
                    <a:pt x="110756" y="58420"/>
                  </a:lnTo>
                  <a:lnTo>
                    <a:pt x="1107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0" name="object 10">
              <a:extLst>
                <a:ext uri="{FF2B5EF4-FFF2-40B4-BE49-F238E27FC236}">
                  <a16:creationId xmlns:a16="http://schemas.microsoft.com/office/drawing/2014/main" id="{EBEB858D-0579-2BBE-0779-FD20F52742D9}"/>
                </a:ext>
              </a:extLst>
            </p:cNvPr>
            <p:cNvGrpSpPr/>
            <p:nvPr/>
          </p:nvGrpSpPr>
          <p:grpSpPr>
            <a:xfrm>
              <a:off x="2258194" y="567634"/>
              <a:ext cx="198755" cy="144780"/>
              <a:chOff x="2258194" y="567634"/>
              <a:chExt cx="198755" cy="144780"/>
            </a:xfrm>
          </p:grpSpPr>
          <p:pic>
            <p:nvPicPr>
              <p:cNvPr id="11" name="object 11">
                <a:extLst>
                  <a:ext uri="{FF2B5EF4-FFF2-40B4-BE49-F238E27FC236}">
                    <a16:creationId xmlns:a16="http://schemas.microsoft.com/office/drawing/2014/main" id="{780ABE08-A0C1-EC2F-F7C7-4D6BA13A5A27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258194" y="567634"/>
                <a:ext cx="94424" cy="144373"/>
              </a:xfrm>
              <a:prstGeom prst="rect">
                <a:avLst/>
              </a:prstGeom>
            </p:spPr>
          </p:pic>
          <p:sp>
            <p:nvSpPr>
              <p:cNvPr id="12" name="object 12">
                <a:extLst>
                  <a:ext uri="{FF2B5EF4-FFF2-40B4-BE49-F238E27FC236}">
                    <a16:creationId xmlns:a16="http://schemas.microsoft.com/office/drawing/2014/main" id="{DF07EDFD-53DB-BB9B-6D05-DC09D0D88B34}"/>
                  </a:ext>
                </a:extLst>
              </p:cNvPr>
              <p:cNvSpPr/>
              <p:nvPr/>
            </p:nvSpPr>
            <p:spPr>
              <a:xfrm>
                <a:off x="2396689" y="569650"/>
                <a:ext cx="6032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140970">
                    <a:moveTo>
                      <a:pt x="60134" y="0"/>
                    </a:moveTo>
                    <a:lnTo>
                      <a:pt x="41313" y="0"/>
                    </a:lnTo>
                    <a:lnTo>
                      <a:pt x="0" y="32473"/>
                    </a:lnTo>
                    <a:lnTo>
                      <a:pt x="11341" y="46786"/>
                    </a:lnTo>
                    <a:lnTo>
                      <a:pt x="30350" y="31256"/>
                    </a:lnTo>
                    <a:lnTo>
                      <a:pt x="38328" y="24015"/>
                    </a:lnTo>
                    <a:lnTo>
                      <a:pt x="37995" y="29189"/>
                    </a:lnTo>
                    <a:lnTo>
                      <a:pt x="37614" y="42062"/>
                    </a:lnTo>
                    <a:lnTo>
                      <a:pt x="37566" y="140436"/>
                    </a:lnTo>
                    <a:lnTo>
                      <a:pt x="60134" y="140436"/>
                    </a:lnTo>
                    <a:lnTo>
                      <a:pt x="6013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3" name="object 13">
              <a:extLst>
                <a:ext uri="{FF2B5EF4-FFF2-40B4-BE49-F238E27FC236}">
                  <a16:creationId xmlns:a16="http://schemas.microsoft.com/office/drawing/2014/main" id="{7BD08EFF-0A71-A597-4FB4-4D271C99B2D8}"/>
                </a:ext>
              </a:extLst>
            </p:cNvPr>
            <p:cNvGrpSpPr/>
            <p:nvPr/>
          </p:nvGrpSpPr>
          <p:grpSpPr>
            <a:xfrm>
              <a:off x="2521737" y="569079"/>
              <a:ext cx="371475" cy="141605"/>
              <a:chOff x="2521737" y="569079"/>
              <a:chExt cx="371475" cy="141605"/>
            </a:xfrm>
          </p:grpSpPr>
          <p:sp>
            <p:nvSpPr>
              <p:cNvPr id="14" name="object 14">
                <a:extLst>
                  <a:ext uri="{FF2B5EF4-FFF2-40B4-BE49-F238E27FC236}">
                    <a16:creationId xmlns:a16="http://schemas.microsoft.com/office/drawing/2014/main" id="{205071CC-E78F-5D1B-52EB-540B831FFFB4}"/>
                  </a:ext>
                </a:extLst>
              </p:cNvPr>
              <p:cNvSpPr/>
              <p:nvPr/>
            </p:nvSpPr>
            <p:spPr>
              <a:xfrm>
                <a:off x="2521737" y="648131"/>
                <a:ext cx="83185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83185" h="18415">
                    <a:moveTo>
                      <a:pt x="82613" y="0"/>
                    </a:moveTo>
                    <a:lnTo>
                      <a:pt x="0" y="0"/>
                    </a:lnTo>
                    <a:lnTo>
                      <a:pt x="0" y="18249"/>
                    </a:lnTo>
                    <a:lnTo>
                      <a:pt x="82613" y="18249"/>
                    </a:lnTo>
                    <a:lnTo>
                      <a:pt x="8261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5" name="object 15">
                <a:extLst>
                  <a:ext uri="{FF2B5EF4-FFF2-40B4-BE49-F238E27FC236}">
                    <a16:creationId xmlns:a16="http://schemas.microsoft.com/office/drawing/2014/main" id="{784F6360-A87D-7C39-FD8F-CEA2B80DA92D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631894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16" name="object 16">
                <a:extLst>
                  <a:ext uri="{FF2B5EF4-FFF2-40B4-BE49-F238E27FC236}">
                    <a16:creationId xmlns:a16="http://schemas.microsoft.com/office/drawing/2014/main" id="{C0CDEFAB-0996-AC47-27E0-474D6E42EA9F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800164" y="569657"/>
                <a:ext cx="92989" cy="140423"/>
              </a:xfrm>
              <a:prstGeom prst="rect">
                <a:avLst/>
              </a:prstGeom>
            </p:spPr>
          </p:pic>
        </p:grpSp>
        <p:grpSp>
          <p:nvGrpSpPr>
            <p:cNvPr id="17" name="object 17">
              <a:extLst>
                <a:ext uri="{FF2B5EF4-FFF2-40B4-BE49-F238E27FC236}">
                  <a16:creationId xmlns:a16="http://schemas.microsoft.com/office/drawing/2014/main" id="{DDDC4607-AA0D-6746-8D56-F8DDBC94974E}"/>
                </a:ext>
              </a:extLst>
            </p:cNvPr>
            <p:cNvGrpSpPr/>
            <p:nvPr/>
          </p:nvGrpSpPr>
          <p:grpSpPr>
            <a:xfrm>
              <a:off x="2940865" y="569650"/>
              <a:ext cx="168910" cy="140970"/>
              <a:chOff x="2940865" y="569650"/>
              <a:chExt cx="168910" cy="140970"/>
            </a:xfrm>
          </p:grpSpPr>
          <p:pic>
            <p:nvPicPr>
              <p:cNvPr id="18" name="object 18">
                <a:extLst>
                  <a:ext uri="{FF2B5EF4-FFF2-40B4-BE49-F238E27FC236}">
                    <a16:creationId xmlns:a16="http://schemas.microsoft.com/office/drawing/2014/main" id="{C9E1E2DF-BFE6-F3DE-2DC9-9B4A47145DD1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940865" y="569650"/>
                <a:ext cx="105371" cy="140436"/>
              </a:xfrm>
              <a:prstGeom prst="rect">
                <a:avLst/>
              </a:prstGeom>
            </p:spPr>
          </p:pic>
          <p:sp>
            <p:nvSpPr>
              <p:cNvPr id="19" name="object 19">
                <a:extLst>
                  <a:ext uri="{FF2B5EF4-FFF2-40B4-BE49-F238E27FC236}">
                    <a16:creationId xmlns:a16="http://schemas.microsoft.com/office/drawing/2014/main" id="{8C38194F-7A4A-2DD4-6EA3-8F0863BBDCDA}"/>
                  </a:ext>
                </a:extLst>
              </p:cNvPr>
              <p:cNvSpPr/>
              <p:nvPr/>
            </p:nvSpPr>
            <p:spPr>
              <a:xfrm>
                <a:off x="3086277" y="569658"/>
                <a:ext cx="2349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23494" h="140970">
                    <a:moveTo>
                      <a:pt x="22961" y="0"/>
                    </a:moveTo>
                    <a:lnTo>
                      <a:pt x="0" y="0"/>
                    </a:lnTo>
                    <a:lnTo>
                      <a:pt x="0" y="140436"/>
                    </a:lnTo>
                    <a:lnTo>
                      <a:pt x="22961" y="140436"/>
                    </a:lnTo>
                    <a:lnTo>
                      <a:pt x="2296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00B7A8B5-F5C1-4D8D-FC8D-9B8102E84524}"/>
                </a:ext>
              </a:extLst>
            </p:cNvPr>
            <p:cNvSpPr/>
            <p:nvPr/>
          </p:nvSpPr>
          <p:spPr>
            <a:xfrm>
              <a:off x="3165983" y="569124"/>
              <a:ext cx="82550" cy="140970"/>
            </a:xfrm>
            <a:custGeom>
              <a:avLst/>
              <a:gdLst/>
              <a:ahLst/>
              <a:cxnLst/>
              <a:rect l="l" t="t" r="r" b="b"/>
              <a:pathLst>
                <a:path w="82550" h="140970">
                  <a:moveTo>
                    <a:pt x="82423" y="121920"/>
                  </a:moveTo>
                  <a:lnTo>
                    <a:pt x="22961" y="1219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121920"/>
                  </a:lnTo>
                  <a:lnTo>
                    <a:pt x="0" y="140970"/>
                  </a:lnTo>
                  <a:lnTo>
                    <a:pt x="82423" y="140970"/>
                  </a:lnTo>
                  <a:lnTo>
                    <a:pt x="82423" y="1219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>
              <a:extLst>
                <a:ext uri="{FF2B5EF4-FFF2-40B4-BE49-F238E27FC236}">
                  <a16:creationId xmlns:a16="http://schemas.microsoft.com/office/drawing/2014/main" id="{3F9A4CCC-C48D-5444-7D52-C1AC85E3B150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52775" y="567634"/>
              <a:ext cx="94424" cy="144373"/>
            </a:xfrm>
            <a:prstGeom prst="rect">
              <a:avLst/>
            </a:prstGeom>
          </p:spPr>
        </p:pic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F8F2B6F8-89A8-F5C9-236F-03C0B52ECA42}"/>
                </a:ext>
              </a:extLst>
            </p:cNvPr>
            <p:cNvSpPr/>
            <p:nvPr/>
          </p:nvSpPr>
          <p:spPr>
            <a:xfrm>
              <a:off x="3592690" y="561009"/>
              <a:ext cx="17780" cy="195580"/>
            </a:xfrm>
            <a:custGeom>
              <a:avLst/>
              <a:gdLst/>
              <a:ahLst/>
              <a:cxnLst/>
              <a:rect l="l" t="t" r="r" b="b"/>
              <a:pathLst>
                <a:path w="17779" h="195579">
                  <a:moveTo>
                    <a:pt x="17297" y="0"/>
                  </a:moveTo>
                  <a:lnTo>
                    <a:pt x="0" y="0"/>
                  </a:lnTo>
                  <a:lnTo>
                    <a:pt x="0" y="195287"/>
                  </a:lnTo>
                  <a:lnTo>
                    <a:pt x="17297" y="195287"/>
                  </a:lnTo>
                  <a:lnTo>
                    <a:pt x="172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3" name="object 23">
              <a:extLst>
                <a:ext uri="{FF2B5EF4-FFF2-40B4-BE49-F238E27FC236}">
                  <a16:creationId xmlns:a16="http://schemas.microsoft.com/office/drawing/2014/main" id="{8260D3C1-F447-F2D9-4883-C8E0855FF219}"/>
                </a:ext>
              </a:extLst>
            </p:cNvPr>
            <p:cNvGrpSpPr/>
            <p:nvPr/>
          </p:nvGrpSpPr>
          <p:grpSpPr>
            <a:xfrm>
              <a:off x="3760272" y="576456"/>
              <a:ext cx="1026160" cy="135890"/>
              <a:chOff x="3760272" y="576456"/>
              <a:chExt cx="1026160" cy="135890"/>
            </a:xfrm>
          </p:grpSpPr>
          <p:sp>
            <p:nvSpPr>
              <p:cNvPr id="24" name="object 24">
                <a:extLst>
                  <a:ext uri="{FF2B5EF4-FFF2-40B4-BE49-F238E27FC236}">
                    <a16:creationId xmlns:a16="http://schemas.microsoft.com/office/drawing/2014/main" id="{00EE59A2-AE9E-29F1-7C37-CD3622BA06D4}"/>
                  </a:ext>
                </a:extLst>
              </p:cNvPr>
              <p:cNvSpPr/>
              <p:nvPr/>
            </p:nvSpPr>
            <p:spPr>
              <a:xfrm>
                <a:off x="3760267" y="578014"/>
                <a:ext cx="1130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13029" h="132079">
                    <a:moveTo>
                      <a:pt x="112763" y="0"/>
                    </a:moveTo>
                    <a:lnTo>
                      <a:pt x="77038" y="0"/>
                    </a:lnTo>
                    <a:lnTo>
                      <a:pt x="77038" y="49530"/>
                    </a:lnTo>
                    <a:lnTo>
                      <a:pt x="35725" y="49530"/>
                    </a:lnTo>
                    <a:lnTo>
                      <a:pt x="35725" y="0"/>
                    </a:lnTo>
                    <a:lnTo>
                      <a:pt x="0" y="0"/>
                    </a:lnTo>
                    <a:lnTo>
                      <a:pt x="0" y="49530"/>
                    </a:lnTo>
                    <a:lnTo>
                      <a:pt x="0" y="78740"/>
                    </a:lnTo>
                    <a:lnTo>
                      <a:pt x="0" y="132080"/>
                    </a:lnTo>
                    <a:lnTo>
                      <a:pt x="35725" y="132080"/>
                    </a:lnTo>
                    <a:lnTo>
                      <a:pt x="35725" y="78740"/>
                    </a:lnTo>
                    <a:lnTo>
                      <a:pt x="77038" y="78740"/>
                    </a:lnTo>
                    <a:lnTo>
                      <a:pt x="77038" y="132080"/>
                    </a:lnTo>
                    <a:lnTo>
                      <a:pt x="112763" y="132080"/>
                    </a:lnTo>
                    <a:lnTo>
                      <a:pt x="112763" y="78740"/>
                    </a:lnTo>
                    <a:lnTo>
                      <a:pt x="112763" y="49530"/>
                    </a:lnTo>
                    <a:lnTo>
                      <a:pt x="11276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5" name="object 25">
                <a:extLst>
                  <a:ext uri="{FF2B5EF4-FFF2-40B4-BE49-F238E27FC236}">
                    <a16:creationId xmlns:a16="http://schemas.microsoft.com/office/drawing/2014/main" id="{097B588E-D66B-83D8-CE2B-8AC980805EAC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3915048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26" name="object 26">
                <a:extLst>
                  <a:ext uri="{FF2B5EF4-FFF2-40B4-BE49-F238E27FC236}">
                    <a16:creationId xmlns:a16="http://schemas.microsoft.com/office/drawing/2014/main" id="{D1BB9940-4E31-FA08-00E3-02E571C7BD36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4084473" y="578515"/>
                <a:ext cx="112585" cy="133375"/>
              </a:xfrm>
              <a:prstGeom prst="rect">
                <a:avLst/>
              </a:prstGeom>
            </p:spPr>
          </p:pic>
          <p:pic>
            <p:nvPicPr>
              <p:cNvPr id="27" name="object 27">
                <a:extLst>
                  <a:ext uri="{FF2B5EF4-FFF2-40B4-BE49-F238E27FC236}">
                    <a16:creationId xmlns:a16="http://schemas.microsoft.com/office/drawing/2014/main" id="{49DB17F9-85CC-B3DE-8749-E3E17DAB5BBC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236996" y="576629"/>
                <a:ext cx="92151" cy="135255"/>
              </a:xfrm>
              <a:prstGeom prst="rect">
                <a:avLst/>
              </a:prstGeom>
            </p:spPr>
          </p:pic>
          <p:sp>
            <p:nvSpPr>
              <p:cNvPr id="28" name="object 28">
                <a:extLst>
                  <a:ext uri="{FF2B5EF4-FFF2-40B4-BE49-F238E27FC236}">
                    <a16:creationId xmlns:a16="http://schemas.microsoft.com/office/drawing/2014/main" id="{B6FE0DCA-0638-A96E-FBF7-F41C772B1599}"/>
                  </a:ext>
                </a:extLst>
              </p:cNvPr>
              <p:cNvSpPr/>
              <p:nvPr/>
            </p:nvSpPr>
            <p:spPr>
              <a:xfrm>
                <a:off x="4358284" y="578014"/>
                <a:ext cx="1003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00329" h="132079">
                    <a:moveTo>
                      <a:pt x="99720" y="0"/>
                    </a:moveTo>
                    <a:lnTo>
                      <a:pt x="0" y="0"/>
                    </a:lnTo>
                    <a:lnTo>
                      <a:pt x="0" y="29210"/>
                    </a:lnTo>
                    <a:lnTo>
                      <a:pt x="32131" y="29210"/>
                    </a:lnTo>
                    <a:lnTo>
                      <a:pt x="32131" y="132080"/>
                    </a:lnTo>
                    <a:lnTo>
                      <a:pt x="67678" y="132080"/>
                    </a:lnTo>
                    <a:lnTo>
                      <a:pt x="67678" y="29210"/>
                    </a:lnTo>
                    <a:lnTo>
                      <a:pt x="99720" y="29210"/>
                    </a:lnTo>
                    <a:lnTo>
                      <a:pt x="9972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9" name="object 29">
                <a:extLst>
                  <a:ext uri="{FF2B5EF4-FFF2-40B4-BE49-F238E27FC236}">
                    <a16:creationId xmlns:a16="http://schemas.microsoft.com/office/drawing/2014/main" id="{D300A48C-499C-7903-4BEC-8646211BBF46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490389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30" name="object 30">
                <a:extLst>
                  <a:ext uri="{FF2B5EF4-FFF2-40B4-BE49-F238E27FC236}">
                    <a16:creationId xmlns:a16="http://schemas.microsoft.com/office/drawing/2014/main" id="{6EC6B530-CC91-8C55-27A5-05B8C3B5C101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660536" y="578515"/>
                <a:ext cx="125272" cy="131572"/>
              </a:xfrm>
              <a:prstGeom prst="rect">
                <a:avLst/>
              </a:prstGeom>
            </p:spPr>
          </p:pic>
        </p:grpSp>
      </p:grpSp>
      <p:sp>
        <p:nvSpPr>
          <p:cNvPr id="42" name="object 42">
            <a:extLst>
              <a:ext uri="{FF2B5EF4-FFF2-40B4-BE49-F238E27FC236}">
                <a16:creationId xmlns:a16="http://schemas.microsoft.com/office/drawing/2014/main" id="{F564C1BD-C5FD-05DA-77E9-A42E471C1E2B}"/>
              </a:ext>
            </a:extLst>
          </p:cNvPr>
          <p:cNvSpPr/>
          <p:nvPr/>
        </p:nvSpPr>
        <p:spPr>
          <a:xfrm>
            <a:off x="7678334" y="0"/>
            <a:ext cx="4511040" cy="4503420"/>
          </a:xfrm>
          <a:custGeom>
            <a:avLst/>
            <a:gdLst/>
            <a:ahLst/>
            <a:cxnLst/>
            <a:rect l="l" t="t" r="r" b="b"/>
            <a:pathLst>
              <a:path w="4511040" h="4503420">
                <a:moveTo>
                  <a:pt x="4510617" y="0"/>
                </a:moveTo>
                <a:lnTo>
                  <a:pt x="3475963" y="0"/>
                </a:lnTo>
                <a:lnTo>
                  <a:pt x="617122" y="2185744"/>
                </a:lnTo>
                <a:lnTo>
                  <a:pt x="579386" y="2215504"/>
                </a:lnTo>
                <a:lnTo>
                  <a:pt x="542802" y="2246179"/>
                </a:lnTo>
                <a:lnTo>
                  <a:pt x="507373" y="2277742"/>
                </a:lnTo>
                <a:lnTo>
                  <a:pt x="473105" y="2310163"/>
                </a:lnTo>
                <a:lnTo>
                  <a:pt x="439999" y="2343414"/>
                </a:lnTo>
                <a:lnTo>
                  <a:pt x="408061" y="2377466"/>
                </a:lnTo>
                <a:lnTo>
                  <a:pt x="377294" y="2412290"/>
                </a:lnTo>
                <a:lnTo>
                  <a:pt x="347703" y="2447857"/>
                </a:lnTo>
                <a:lnTo>
                  <a:pt x="319290" y="2484138"/>
                </a:lnTo>
                <a:lnTo>
                  <a:pt x="292059" y="2521105"/>
                </a:lnTo>
                <a:lnTo>
                  <a:pt x="266016" y="2558728"/>
                </a:lnTo>
                <a:lnTo>
                  <a:pt x="241162" y="2596980"/>
                </a:lnTo>
                <a:lnTo>
                  <a:pt x="217503" y="2635831"/>
                </a:lnTo>
                <a:lnTo>
                  <a:pt x="195043" y="2675252"/>
                </a:lnTo>
                <a:lnTo>
                  <a:pt x="173784" y="2715215"/>
                </a:lnTo>
                <a:lnTo>
                  <a:pt x="153730" y="2755690"/>
                </a:lnTo>
                <a:lnTo>
                  <a:pt x="134887" y="2796649"/>
                </a:lnTo>
                <a:lnTo>
                  <a:pt x="117256" y="2838064"/>
                </a:lnTo>
                <a:lnTo>
                  <a:pt x="100844" y="2879905"/>
                </a:lnTo>
                <a:lnTo>
                  <a:pt x="85652" y="2922143"/>
                </a:lnTo>
                <a:lnTo>
                  <a:pt x="71685" y="2964750"/>
                </a:lnTo>
                <a:lnTo>
                  <a:pt x="58947" y="3007697"/>
                </a:lnTo>
                <a:lnTo>
                  <a:pt x="47442" y="3050955"/>
                </a:lnTo>
                <a:lnTo>
                  <a:pt x="37173" y="3094495"/>
                </a:lnTo>
                <a:lnTo>
                  <a:pt x="28145" y="3138288"/>
                </a:lnTo>
                <a:lnTo>
                  <a:pt x="20361" y="3182306"/>
                </a:lnTo>
                <a:lnTo>
                  <a:pt x="13825" y="3226521"/>
                </a:lnTo>
                <a:lnTo>
                  <a:pt x="8541" y="3270902"/>
                </a:lnTo>
                <a:lnTo>
                  <a:pt x="4512" y="3315421"/>
                </a:lnTo>
                <a:lnTo>
                  <a:pt x="1743" y="3360050"/>
                </a:lnTo>
                <a:lnTo>
                  <a:pt x="238" y="3404759"/>
                </a:lnTo>
                <a:lnTo>
                  <a:pt x="0" y="3449520"/>
                </a:lnTo>
                <a:lnTo>
                  <a:pt x="1032" y="3494304"/>
                </a:lnTo>
                <a:lnTo>
                  <a:pt x="3340" y="3539082"/>
                </a:lnTo>
                <a:lnTo>
                  <a:pt x="6927" y="3583826"/>
                </a:lnTo>
                <a:lnTo>
                  <a:pt x="11706" y="3627677"/>
                </a:lnTo>
                <a:lnTo>
                  <a:pt x="17952" y="3673094"/>
                </a:lnTo>
                <a:lnTo>
                  <a:pt x="25398" y="3717560"/>
                </a:lnTo>
                <a:lnTo>
                  <a:pt x="34138" y="3761877"/>
                </a:lnTo>
                <a:lnTo>
                  <a:pt x="44177" y="3806016"/>
                </a:lnTo>
                <a:lnTo>
                  <a:pt x="55517" y="3849946"/>
                </a:lnTo>
                <a:lnTo>
                  <a:pt x="68162" y="3893641"/>
                </a:lnTo>
                <a:lnTo>
                  <a:pt x="82118" y="3937070"/>
                </a:lnTo>
                <a:lnTo>
                  <a:pt x="97387" y="3980205"/>
                </a:lnTo>
                <a:lnTo>
                  <a:pt x="113972" y="4023018"/>
                </a:lnTo>
                <a:lnTo>
                  <a:pt x="131880" y="4065479"/>
                </a:lnTo>
                <a:lnTo>
                  <a:pt x="151111" y="4107560"/>
                </a:lnTo>
                <a:lnTo>
                  <a:pt x="171672" y="4149231"/>
                </a:lnTo>
                <a:lnTo>
                  <a:pt x="193565" y="4190465"/>
                </a:lnTo>
                <a:lnTo>
                  <a:pt x="216795" y="4231232"/>
                </a:lnTo>
                <a:lnTo>
                  <a:pt x="241365" y="4271503"/>
                </a:lnTo>
                <a:lnTo>
                  <a:pt x="267279" y="4311250"/>
                </a:lnTo>
                <a:lnTo>
                  <a:pt x="294542" y="4350443"/>
                </a:lnTo>
                <a:lnTo>
                  <a:pt x="323155" y="4389055"/>
                </a:lnTo>
                <a:lnTo>
                  <a:pt x="370228" y="4447524"/>
                </a:lnTo>
                <a:lnTo>
                  <a:pt x="419510" y="4503164"/>
                </a:lnTo>
                <a:lnTo>
                  <a:pt x="1172328" y="3927588"/>
                </a:lnTo>
                <a:lnTo>
                  <a:pt x="1211616" y="3898488"/>
                </a:lnTo>
                <a:lnTo>
                  <a:pt x="1251506" y="3870789"/>
                </a:lnTo>
                <a:lnTo>
                  <a:pt x="1291966" y="3844485"/>
                </a:lnTo>
                <a:lnTo>
                  <a:pt x="1332968" y="3819572"/>
                </a:lnTo>
                <a:lnTo>
                  <a:pt x="1374480" y="3796047"/>
                </a:lnTo>
                <a:lnTo>
                  <a:pt x="1416472" y="3773905"/>
                </a:lnTo>
                <a:lnTo>
                  <a:pt x="1458914" y="3753143"/>
                </a:lnTo>
                <a:lnTo>
                  <a:pt x="1501776" y="3733756"/>
                </a:lnTo>
                <a:lnTo>
                  <a:pt x="1545027" y="3715739"/>
                </a:lnTo>
                <a:lnTo>
                  <a:pt x="1588636" y="3699090"/>
                </a:lnTo>
                <a:lnTo>
                  <a:pt x="1632575" y="3683804"/>
                </a:lnTo>
                <a:lnTo>
                  <a:pt x="1676812" y="3669877"/>
                </a:lnTo>
                <a:lnTo>
                  <a:pt x="1721316" y="3657305"/>
                </a:lnTo>
                <a:lnTo>
                  <a:pt x="1766059" y="3646083"/>
                </a:lnTo>
                <a:lnTo>
                  <a:pt x="1811008" y="3636209"/>
                </a:lnTo>
                <a:lnTo>
                  <a:pt x="1856135" y="3627677"/>
                </a:lnTo>
                <a:lnTo>
                  <a:pt x="1901409" y="3620483"/>
                </a:lnTo>
                <a:lnTo>
                  <a:pt x="1946798" y="3614624"/>
                </a:lnTo>
                <a:lnTo>
                  <a:pt x="1992274" y="3610096"/>
                </a:lnTo>
                <a:lnTo>
                  <a:pt x="2037806" y="3606894"/>
                </a:lnTo>
                <a:lnTo>
                  <a:pt x="2083363" y="3605014"/>
                </a:lnTo>
                <a:lnTo>
                  <a:pt x="2128915" y="3604453"/>
                </a:lnTo>
                <a:lnTo>
                  <a:pt x="3937172" y="3604453"/>
                </a:lnTo>
                <a:lnTo>
                  <a:pt x="4510617" y="3166020"/>
                </a:lnTo>
                <a:lnTo>
                  <a:pt x="4510617" y="0"/>
                </a:lnTo>
                <a:close/>
              </a:path>
              <a:path w="4511040" h="4503420">
                <a:moveTo>
                  <a:pt x="3937172" y="3604453"/>
                </a:moveTo>
                <a:lnTo>
                  <a:pt x="2128915" y="3604453"/>
                </a:lnTo>
                <a:lnTo>
                  <a:pt x="2174431" y="3605206"/>
                </a:lnTo>
                <a:lnTo>
                  <a:pt x="2219883" y="3607269"/>
                </a:lnTo>
                <a:lnTo>
                  <a:pt x="2265238" y="3610638"/>
                </a:lnTo>
                <a:lnTo>
                  <a:pt x="2310467" y="3615310"/>
                </a:lnTo>
                <a:lnTo>
                  <a:pt x="2355540" y="3621279"/>
                </a:lnTo>
                <a:lnTo>
                  <a:pt x="2400425" y="3628542"/>
                </a:lnTo>
                <a:lnTo>
                  <a:pt x="2445094" y="3637095"/>
                </a:lnTo>
                <a:lnTo>
                  <a:pt x="2489515" y="3646933"/>
                </a:lnTo>
                <a:lnTo>
                  <a:pt x="2533658" y="3658054"/>
                </a:lnTo>
                <a:lnTo>
                  <a:pt x="2577494" y="3670452"/>
                </a:lnTo>
                <a:lnTo>
                  <a:pt x="2620990" y="3684123"/>
                </a:lnTo>
                <a:lnTo>
                  <a:pt x="2664186" y="3699090"/>
                </a:lnTo>
                <a:lnTo>
                  <a:pt x="2706847" y="3715271"/>
                </a:lnTo>
                <a:lnTo>
                  <a:pt x="2749147" y="3732739"/>
                </a:lnTo>
                <a:lnTo>
                  <a:pt x="2790986" y="3751464"/>
                </a:lnTo>
                <a:lnTo>
                  <a:pt x="2832336" y="3771443"/>
                </a:lnTo>
                <a:lnTo>
                  <a:pt x="2873165" y="3792670"/>
                </a:lnTo>
                <a:lnTo>
                  <a:pt x="2913444" y="3815143"/>
                </a:lnTo>
                <a:lnTo>
                  <a:pt x="2953141" y="3838857"/>
                </a:lnTo>
                <a:lnTo>
                  <a:pt x="2992228" y="3863808"/>
                </a:lnTo>
                <a:lnTo>
                  <a:pt x="3030672" y="3889991"/>
                </a:lnTo>
                <a:lnTo>
                  <a:pt x="3068445" y="3917404"/>
                </a:lnTo>
                <a:lnTo>
                  <a:pt x="3105515" y="3946041"/>
                </a:lnTo>
                <a:lnTo>
                  <a:pt x="3141853" y="3975899"/>
                </a:lnTo>
                <a:lnTo>
                  <a:pt x="3177428" y="4006974"/>
                </a:lnTo>
                <a:lnTo>
                  <a:pt x="3212209" y="4039261"/>
                </a:lnTo>
                <a:lnTo>
                  <a:pt x="3246167" y="4072757"/>
                </a:lnTo>
                <a:lnTo>
                  <a:pt x="3279368" y="4107560"/>
                </a:lnTo>
                <a:lnTo>
                  <a:pt x="3279138" y="4107560"/>
                </a:lnTo>
                <a:lnTo>
                  <a:pt x="3937172" y="3604453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>
            <a:extLst>
              <a:ext uri="{FF2B5EF4-FFF2-40B4-BE49-F238E27FC236}">
                <a16:creationId xmlns:a16="http://schemas.microsoft.com/office/drawing/2014/main" id="{FCC3A23C-66EF-6549-EFE2-C063925B0AEF}"/>
              </a:ext>
            </a:extLst>
          </p:cNvPr>
          <p:cNvSpPr/>
          <p:nvPr/>
        </p:nvSpPr>
        <p:spPr>
          <a:xfrm>
            <a:off x="5017851" y="4107454"/>
            <a:ext cx="6359525" cy="2750820"/>
          </a:xfrm>
          <a:custGeom>
            <a:avLst/>
            <a:gdLst/>
            <a:ahLst/>
            <a:cxnLst/>
            <a:rect l="l" t="t" r="r" b="b"/>
            <a:pathLst>
              <a:path w="6359525" h="2750820">
                <a:moveTo>
                  <a:pt x="5939755" y="0"/>
                </a:moveTo>
                <a:lnTo>
                  <a:pt x="5186924" y="575576"/>
                </a:lnTo>
                <a:lnTo>
                  <a:pt x="5147637" y="604675"/>
                </a:lnTo>
                <a:lnTo>
                  <a:pt x="5107748" y="632375"/>
                </a:lnTo>
                <a:lnTo>
                  <a:pt x="5067289" y="658679"/>
                </a:lnTo>
                <a:lnTo>
                  <a:pt x="5026288" y="683591"/>
                </a:lnTo>
                <a:lnTo>
                  <a:pt x="4984776" y="707116"/>
                </a:lnTo>
                <a:lnTo>
                  <a:pt x="4942785" y="729258"/>
                </a:lnTo>
                <a:lnTo>
                  <a:pt x="4900343" y="750020"/>
                </a:lnTo>
                <a:lnTo>
                  <a:pt x="4857482" y="769407"/>
                </a:lnTo>
                <a:lnTo>
                  <a:pt x="4814232" y="787423"/>
                </a:lnTo>
                <a:lnTo>
                  <a:pt x="4770622" y="804072"/>
                </a:lnTo>
                <a:lnTo>
                  <a:pt x="4726684" y="819358"/>
                </a:lnTo>
                <a:lnTo>
                  <a:pt x="4682448" y="833285"/>
                </a:lnTo>
                <a:lnTo>
                  <a:pt x="4637944" y="845857"/>
                </a:lnTo>
                <a:lnTo>
                  <a:pt x="4593202" y="857078"/>
                </a:lnTo>
                <a:lnTo>
                  <a:pt x="4548253" y="866953"/>
                </a:lnTo>
                <a:lnTo>
                  <a:pt x="4503126" y="875484"/>
                </a:lnTo>
                <a:lnTo>
                  <a:pt x="4457853" y="882678"/>
                </a:lnTo>
                <a:lnTo>
                  <a:pt x="4412464" y="888536"/>
                </a:lnTo>
                <a:lnTo>
                  <a:pt x="4366988" y="893064"/>
                </a:lnTo>
                <a:lnTo>
                  <a:pt x="4321457" y="896266"/>
                </a:lnTo>
                <a:lnTo>
                  <a:pt x="4275900" y="898145"/>
                </a:lnTo>
                <a:lnTo>
                  <a:pt x="4230348" y="898706"/>
                </a:lnTo>
                <a:lnTo>
                  <a:pt x="4184832" y="897953"/>
                </a:lnTo>
                <a:lnTo>
                  <a:pt x="4139381" y="895890"/>
                </a:lnTo>
                <a:lnTo>
                  <a:pt x="4094026" y="892521"/>
                </a:lnTo>
                <a:lnTo>
                  <a:pt x="4048797" y="887849"/>
                </a:lnTo>
                <a:lnTo>
                  <a:pt x="4003724" y="881880"/>
                </a:lnTo>
                <a:lnTo>
                  <a:pt x="3958839" y="874617"/>
                </a:lnTo>
                <a:lnTo>
                  <a:pt x="3914170" y="866064"/>
                </a:lnTo>
                <a:lnTo>
                  <a:pt x="3869749" y="856225"/>
                </a:lnTo>
                <a:lnTo>
                  <a:pt x="3825606" y="845104"/>
                </a:lnTo>
                <a:lnTo>
                  <a:pt x="3781771" y="832706"/>
                </a:lnTo>
                <a:lnTo>
                  <a:pt x="3738275" y="819035"/>
                </a:lnTo>
                <a:lnTo>
                  <a:pt x="3695147" y="804094"/>
                </a:lnTo>
                <a:lnTo>
                  <a:pt x="3652418" y="787887"/>
                </a:lnTo>
                <a:lnTo>
                  <a:pt x="3610118" y="770419"/>
                </a:lnTo>
                <a:lnTo>
                  <a:pt x="3568279" y="751694"/>
                </a:lnTo>
                <a:lnTo>
                  <a:pt x="3526929" y="731716"/>
                </a:lnTo>
                <a:lnTo>
                  <a:pt x="3486100" y="710488"/>
                </a:lnTo>
                <a:lnTo>
                  <a:pt x="3445821" y="688016"/>
                </a:lnTo>
                <a:lnTo>
                  <a:pt x="3406124" y="664302"/>
                </a:lnTo>
                <a:lnTo>
                  <a:pt x="3367038" y="639352"/>
                </a:lnTo>
                <a:lnTo>
                  <a:pt x="3328593" y="613168"/>
                </a:lnTo>
                <a:lnTo>
                  <a:pt x="3290820" y="585756"/>
                </a:lnTo>
                <a:lnTo>
                  <a:pt x="3253750" y="557119"/>
                </a:lnTo>
                <a:lnTo>
                  <a:pt x="3217412" y="527262"/>
                </a:lnTo>
                <a:lnTo>
                  <a:pt x="3181838" y="496188"/>
                </a:lnTo>
                <a:lnTo>
                  <a:pt x="3147056" y="463901"/>
                </a:lnTo>
                <a:lnTo>
                  <a:pt x="3113098" y="430406"/>
                </a:lnTo>
                <a:lnTo>
                  <a:pt x="3079994" y="395706"/>
                </a:lnTo>
                <a:lnTo>
                  <a:pt x="0" y="2750545"/>
                </a:lnTo>
                <a:lnTo>
                  <a:pt x="5175625" y="2750545"/>
                </a:lnTo>
                <a:lnTo>
                  <a:pt x="5742130" y="2317419"/>
                </a:lnTo>
                <a:lnTo>
                  <a:pt x="5779867" y="2287660"/>
                </a:lnTo>
                <a:lnTo>
                  <a:pt x="5816451" y="2256984"/>
                </a:lnTo>
                <a:lnTo>
                  <a:pt x="5851879" y="2225421"/>
                </a:lnTo>
                <a:lnTo>
                  <a:pt x="5886148" y="2193000"/>
                </a:lnTo>
                <a:lnTo>
                  <a:pt x="5919254" y="2159749"/>
                </a:lnTo>
                <a:lnTo>
                  <a:pt x="5951192" y="2125698"/>
                </a:lnTo>
                <a:lnTo>
                  <a:pt x="5981959" y="2090874"/>
                </a:lnTo>
                <a:lnTo>
                  <a:pt x="6011551" y="2055307"/>
                </a:lnTo>
                <a:lnTo>
                  <a:pt x="6039964" y="2019026"/>
                </a:lnTo>
                <a:lnTo>
                  <a:pt x="6067194" y="1982059"/>
                </a:lnTo>
                <a:lnTo>
                  <a:pt x="6093238" y="1944435"/>
                </a:lnTo>
                <a:lnTo>
                  <a:pt x="6118092" y="1906183"/>
                </a:lnTo>
                <a:lnTo>
                  <a:pt x="6141751" y="1867333"/>
                </a:lnTo>
                <a:lnTo>
                  <a:pt x="6164212" y="1827911"/>
                </a:lnTo>
                <a:lnTo>
                  <a:pt x="6185471" y="1787949"/>
                </a:lnTo>
                <a:lnTo>
                  <a:pt x="6205525" y="1747473"/>
                </a:lnTo>
                <a:lnTo>
                  <a:pt x="6224369" y="1706514"/>
                </a:lnTo>
                <a:lnTo>
                  <a:pt x="6241999" y="1665099"/>
                </a:lnTo>
                <a:lnTo>
                  <a:pt x="6258412" y="1623258"/>
                </a:lnTo>
                <a:lnTo>
                  <a:pt x="6273604" y="1581020"/>
                </a:lnTo>
                <a:lnTo>
                  <a:pt x="6287571" y="1538413"/>
                </a:lnTo>
                <a:lnTo>
                  <a:pt x="6300309" y="1495466"/>
                </a:lnTo>
                <a:lnTo>
                  <a:pt x="6311815" y="1452208"/>
                </a:lnTo>
                <a:lnTo>
                  <a:pt x="6322083" y="1408668"/>
                </a:lnTo>
                <a:lnTo>
                  <a:pt x="6331112" y="1364874"/>
                </a:lnTo>
                <a:lnTo>
                  <a:pt x="6338896" y="1320856"/>
                </a:lnTo>
                <a:lnTo>
                  <a:pt x="6345433" y="1276642"/>
                </a:lnTo>
                <a:lnTo>
                  <a:pt x="6350717" y="1232260"/>
                </a:lnTo>
                <a:lnTo>
                  <a:pt x="6354746" y="1187741"/>
                </a:lnTo>
                <a:lnTo>
                  <a:pt x="6357515" y="1143112"/>
                </a:lnTo>
                <a:lnTo>
                  <a:pt x="6359020" y="1098402"/>
                </a:lnTo>
                <a:lnTo>
                  <a:pt x="6359259" y="1053641"/>
                </a:lnTo>
                <a:lnTo>
                  <a:pt x="6358226" y="1008857"/>
                </a:lnTo>
                <a:lnTo>
                  <a:pt x="6355918" y="964078"/>
                </a:lnTo>
                <a:lnTo>
                  <a:pt x="6352331" y="919335"/>
                </a:lnTo>
                <a:lnTo>
                  <a:pt x="6347462" y="874654"/>
                </a:lnTo>
                <a:lnTo>
                  <a:pt x="6341306" y="830066"/>
                </a:lnTo>
                <a:lnTo>
                  <a:pt x="6333860" y="785599"/>
                </a:lnTo>
                <a:lnTo>
                  <a:pt x="6325120" y="741282"/>
                </a:lnTo>
                <a:lnTo>
                  <a:pt x="6315082" y="697143"/>
                </a:lnTo>
                <a:lnTo>
                  <a:pt x="6303741" y="653212"/>
                </a:lnTo>
                <a:lnTo>
                  <a:pt x="6291095" y="609517"/>
                </a:lnTo>
                <a:lnTo>
                  <a:pt x="6277140" y="566087"/>
                </a:lnTo>
                <a:lnTo>
                  <a:pt x="6261871" y="522952"/>
                </a:lnTo>
                <a:lnTo>
                  <a:pt x="6245285" y="480139"/>
                </a:lnTo>
                <a:lnTo>
                  <a:pt x="6227377" y="437677"/>
                </a:lnTo>
                <a:lnTo>
                  <a:pt x="6208145" y="395596"/>
                </a:lnTo>
                <a:lnTo>
                  <a:pt x="6187584" y="353924"/>
                </a:lnTo>
                <a:lnTo>
                  <a:pt x="6165690" y="312689"/>
                </a:lnTo>
                <a:lnTo>
                  <a:pt x="6142460" y="271922"/>
                </a:lnTo>
                <a:lnTo>
                  <a:pt x="6117889" y="231650"/>
                </a:lnTo>
                <a:lnTo>
                  <a:pt x="6091975" y="191903"/>
                </a:lnTo>
                <a:lnTo>
                  <a:pt x="6064712" y="152709"/>
                </a:lnTo>
                <a:lnTo>
                  <a:pt x="6036097" y="114096"/>
                </a:lnTo>
                <a:lnTo>
                  <a:pt x="5989026" y="55638"/>
                </a:lnTo>
                <a:lnTo>
                  <a:pt x="5964644" y="27485"/>
                </a:lnTo>
                <a:lnTo>
                  <a:pt x="5939755" y="0"/>
                </a:lnTo>
                <a:close/>
              </a:path>
            </a:pathLst>
          </a:custGeom>
          <a:solidFill>
            <a:srgbClr val="82ED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>
            <a:extLst>
              <a:ext uri="{FF2B5EF4-FFF2-40B4-BE49-F238E27FC236}">
                <a16:creationId xmlns:a16="http://schemas.microsoft.com/office/drawing/2014/main" id="{B5631CE8-6204-D93D-1330-84E12996E198}"/>
              </a:ext>
            </a:extLst>
          </p:cNvPr>
          <p:cNvSpPr/>
          <p:nvPr/>
        </p:nvSpPr>
        <p:spPr>
          <a:xfrm>
            <a:off x="8097842" y="3604456"/>
            <a:ext cx="2860040" cy="1402080"/>
          </a:xfrm>
          <a:custGeom>
            <a:avLst/>
            <a:gdLst/>
            <a:ahLst/>
            <a:cxnLst/>
            <a:rect l="l" t="t" r="r" b="b"/>
            <a:pathLst>
              <a:path w="2860040" h="1402079">
                <a:moveTo>
                  <a:pt x="1709404" y="0"/>
                </a:moveTo>
                <a:lnTo>
                  <a:pt x="1663852" y="561"/>
                </a:lnTo>
                <a:lnTo>
                  <a:pt x="1618295" y="2440"/>
                </a:lnTo>
                <a:lnTo>
                  <a:pt x="1572763" y="5642"/>
                </a:lnTo>
                <a:lnTo>
                  <a:pt x="1527287" y="10170"/>
                </a:lnTo>
                <a:lnTo>
                  <a:pt x="1481898" y="16028"/>
                </a:lnTo>
                <a:lnTo>
                  <a:pt x="1436624" y="23221"/>
                </a:lnTo>
                <a:lnTo>
                  <a:pt x="1391498" y="31753"/>
                </a:lnTo>
                <a:lnTo>
                  <a:pt x="1346548" y="41628"/>
                </a:lnTo>
                <a:lnTo>
                  <a:pt x="1301805" y="52849"/>
                </a:lnTo>
                <a:lnTo>
                  <a:pt x="1257301" y="65421"/>
                </a:lnTo>
                <a:lnTo>
                  <a:pt x="1213064" y="79348"/>
                </a:lnTo>
                <a:lnTo>
                  <a:pt x="1169126" y="94634"/>
                </a:lnTo>
                <a:lnTo>
                  <a:pt x="1125516" y="111283"/>
                </a:lnTo>
                <a:lnTo>
                  <a:pt x="1082265" y="129299"/>
                </a:lnTo>
                <a:lnTo>
                  <a:pt x="1039403" y="148686"/>
                </a:lnTo>
                <a:lnTo>
                  <a:pt x="996961" y="169448"/>
                </a:lnTo>
                <a:lnTo>
                  <a:pt x="954969" y="191590"/>
                </a:lnTo>
                <a:lnTo>
                  <a:pt x="913457" y="215115"/>
                </a:lnTo>
                <a:lnTo>
                  <a:pt x="872455" y="240027"/>
                </a:lnTo>
                <a:lnTo>
                  <a:pt x="831995" y="266331"/>
                </a:lnTo>
                <a:lnTo>
                  <a:pt x="792105" y="294031"/>
                </a:lnTo>
                <a:lnTo>
                  <a:pt x="752817" y="323130"/>
                </a:lnTo>
                <a:lnTo>
                  <a:pt x="0" y="898706"/>
                </a:lnTo>
                <a:lnTo>
                  <a:pt x="33103" y="933406"/>
                </a:lnTo>
                <a:lnTo>
                  <a:pt x="67061" y="966901"/>
                </a:lnTo>
                <a:lnTo>
                  <a:pt x="101843" y="999188"/>
                </a:lnTo>
                <a:lnTo>
                  <a:pt x="137418" y="1030262"/>
                </a:lnTo>
                <a:lnTo>
                  <a:pt x="173755" y="1060120"/>
                </a:lnTo>
                <a:lnTo>
                  <a:pt x="210826" y="1088756"/>
                </a:lnTo>
                <a:lnTo>
                  <a:pt x="248598" y="1116169"/>
                </a:lnTo>
                <a:lnTo>
                  <a:pt x="287043" y="1142352"/>
                </a:lnTo>
                <a:lnTo>
                  <a:pt x="326129" y="1167302"/>
                </a:lnTo>
                <a:lnTo>
                  <a:pt x="365827" y="1191016"/>
                </a:lnTo>
                <a:lnTo>
                  <a:pt x="406105" y="1213489"/>
                </a:lnTo>
                <a:lnTo>
                  <a:pt x="446935" y="1234716"/>
                </a:lnTo>
                <a:lnTo>
                  <a:pt x="488284" y="1254694"/>
                </a:lnTo>
                <a:lnTo>
                  <a:pt x="530124" y="1273419"/>
                </a:lnTo>
                <a:lnTo>
                  <a:pt x="572423" y="1290887"/>
                </a:lnTo>
                <a:lnTo>
                  <a:pt x="615152" y="1307094"/>
                </a:lnTo>
                <a:lnTo>
                  <a:pt x="658280" y="1322035"/>
                </a:lnTo>
                <a:lnTo>
                  <a:pt x="701777" y="1335707"/>
                </a:lnTo>
                <a:lnTo>
                  <a:pt x="745612" y="1348105"/>
                </a:lnTo>
                <a:lnTo>
                  <a:pt x="789755" y="1359225"/>
                </a:lnTo>
                <a:lnTo>
                  <a:pt x="834177" y="1369064"/>
                </a:lnTo>
                <a:lnTo>
                  <a:pt x="878845" y="1377617"/>
                </a:lnTo>
                <a:lnTo>
                  <a:pt x="923731" y="1384880"/>
                </a:lnTo>
                <a:lnTo>
                  <a:pt x="968803" y="1390850"/>
                </a:lnTo>
                <a:lnTo>
                  <a:pt x="1014033" y="1395521"/>
                </a:lnTo>
                <a:lnTo>
                  <a:pt x="1059388" y="1398890"/>
                </a:lnTo>
                <a:lnTo>
                  <a:pt x="1104839" y="1400954"/>
                </a:lnTo>
                <a:lnTo>
                  <a:pt x="1150356" y="1401707"/>
                </a:lnTo>
                <a:lnTo>
                  <a:pt x="1195908" y="1401146"/>
                </a:lnTo>
                <a:lnTo>
                  <a:pt x="1241465" y="1399266"/>
                </a:lnTo>
                <a:lnTo>
                  <a:pt x="1286996" y="1396065"/>
                </a:lnTo>
                <a:lnTo>
                  <a:pt x="1332472" y="1391537"/>
                </a:lnTo>
                <a:lnTo>
                  <a:pt x="1377862" y="1385678"/>
                </a:lnTo>
                <a:lnTo>
                  <a:pt x="1423135" y="1378485"/>
                </a:lnTo>
                <a:lnTo>
                  <a:pt x="1468262" y="1369953"/>
                </a:lnTo>
                <a:lnTo>
                  <a:pt x="1513212" y="1360079"/>
                </a:lnTo>
                <a:lnTo>
                  <a:pt x="1557954" y="1348857"/>
                </a:lnTo>
                <a:lnTo>
                  <a:pt x="1602459" y="1336285"/>
                </a:lnTo>
                <a:lnTo>
                  <a:pt x="1646696" y="1322358"/>
                </a:lnTo>
                <a:lnTo>
                  <a:pt x="1690634" y="1307073"/>
                </a:lnTo>
                <a:lnTo>
                  <a:pt x="1734244" y="1290424"/>
                </a:lnTo>
                <a:lnTo>
                  <a:pt x="1777495" y="1272408"/>
                </a:lnTo>
                <a:lnTo>
                  <a:pt x="1820357" y="1253021"/>
                </a:lnTo>
                <a:lnTo>
                  <a:pt x="1862799" y="1232258"/>
                </a:lnTo>
                <a:lnTo>
                  <a:pt x="1904791" y="1210117"/>
                </a:lnTo>
                <a:lnTo>
                  <a:pt x="1946303" y="1186592"/>
                </a:lnTo>
                <a:lnTo>
                  <a:pt x="1987304" y="1161679"/>
                </a:lnTo>
                <a:lnTo>
                  <a:pt x="2027765" y="1135375"/>
                </a:lnTo>
                <a:lnTo>
                  <a:pt x="2067654" y="1107676"/>
                </a:lnTo>
                <a:lnTo>
                  <a:pt x="2106942" y="1078577"/>
                </a:lnTo>
                <a:lnTo>
                  <a:pt x="2859760" y="503000"/>
                </a:lnTo>
                <a:lnTo>
                  <a:pt x="2826656" y="468300"/>
                </a:lnTo>
                <a:lnTo>
                  <a:pt x="2792698" y="434805"/>
                </a:lnTo>
                <a:lnTo>
                  <a:pt x="2757917" y="402518"/>
                </a:lnTo>
                <a:lnTo>
                  <a:pt x="2722342" y="371444"/>
                </a:lnTo>
                <a:lnTo>
                  <a:pt x="2686004" y="341587"/>
                </a:lnTo>
                <a:lnTo>
                  <a:pt x="2648934" y="312950"/>
                </a:lnTo>
                <a:lnTo>
                  <a:pt x="2611161" y="285538"/>
                </a:lnTo>
                <a:lnTo>
                  <a:pt x="2572717" y="259354"/>
                </a:lnTo>
                <a:lnTo>
                  <a:pt x="2533631" y="234404"/>
                </a:lnTo>
                <a:lnTo>
                  <a:pt x="2493933" y="210690"/>
                </a:lnTo>
                <a:lnTo>
                  <a:pt x="2453654" y="188218"/>
                </a:lnTo>
                <a:lnTo>
                  <a:pt x="2412825" y="166990"/>
                </a:lnTo>
                <a:lnTo>
                  <a:pt x="2371475" y="147012"/>
                </a:lnTo>
                <a:lnTo>
                  <a:pt x="2329636" y="128287"/>
                </a:lnTo>
                <a:lnTo>
                  <a:pt x="2287336" y="110819"/>
                </a:lnTo>
                <a:lnTo>
                  <a:pt x="2244607" y="94612"/>
                </a:lnTo>
                <a:lnTo>
                  <a:pt x="2201479" y="79671"/>
                </a:lnTo>
                <a:lnTo>
                  <a:pt x="2157983" y="66000"/>
                </a:lnTo>
                <a:lnTo>
                  <a:pt x="2114147" y="53602"/>
                </a:lnTo>
                <a:lnTo>
                  <a:pt x="2070004" y="42481"/>
                </a:lnTo>
                <a:lnTo>
                  <a:pt x="2025583" y="32642"/>
                </a:lnTo>
                <a:lnTo>
                  <a:pt x="1980914" y="24089"/>
                </a:lnTo>
                <a:lnTo>
                  <a:pt x="1936029" y="16826"/>
                </a:lnTo>
                <a:lnTo>
                  <a:pt x="1890956" y="10857"/>
                </a:lnTo>
                <a:lnTo>
                  <a:pt x="1845727" y="6185"/>
                </a:lnTo>
                <a:lnTo>
                  <a:pt x="1800372" y="2816"/>
                </a:lnTo>
                <a:lnTo>
                  <a:pt x="1754920" y="753"/>
                </a:lnTo>
                <a:lnTo>
                  <a:pt x="1709404" y="0"/>
                </a:lnTo>
                <a:close/>
              </a:path>
            </a:pathLst>
          </a:custGeom>
          <a:solidFill>
            <a:srgbClr val="2DC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C9C799F4-0FC9-577A-5D87-5C3B6302EAAE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00" dirty="0"/>
              <a:t>#AMCP2025</a:t>
            </a:r>
            <a:r>
              <a:rPr spc="235" dirty="0"/>
              <a:t> </a:t>
            </a:r>
            <a:r>
              <a:rPr dirty="0"/>
              <a:t>|</a:t>
            </a:r>
            <a:r>
              <a:rPr spc="245" dirty="0"/>
              <a:t> </a:t>
            </a:r>
            <a:r>
              <a:rPr spc="95" dirty="0"/>
              <a:t>AMCPANNUAL.ORG 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D287107-5A4A-BE97-A5D4-197F92922794}"/>
              </a:ext>
            </a:extLst>
          </p:cNvPr>
          <p:cNvGrpSpPr/>
          <p:nvPr/>
        </p:nvGrpSpPr>
        <p:grpSpPr>
          <a:xfrm>
            <a:off x="1387852" y="567634"/>
            <a:ext cx="3396849" cy="195580"/>
            <a:chOff x="1389583" y="561009"/>
            <a:chExt cx="3396849" cy="195580"/>
          </a:xfrm>
        </p:grpSpPr>
        <p:grpSp>
          <p:nvGrpSpPr>
            <p:cNvPr id="51" name="object 4">
              <a:extLst>
                <a:ext uri="{FF2B5EF4-FFF2-40B4-BE49-F238E27FC236}">
                  <a16:creationId xmlns:a16="http://schemas.microsoft.com/office/drawing/2014/main" id="{69F690A1-875E-8D52-78B1-3018D97D148D}"/>
                </a:ext>
              </a:extLst>
            </p:cNvPr>
            <p:cNvGrpSpPr/>
            <p:nvPr/>
          </p:nvGrpSpPr>
          <p:grpSpPr>
            <a:xfrm>
              <a:off x="1389583" y="567643"/>
              <a:ext cx="596265" cy="144780"/>
              <a:chOff x="1389583" y="567643"/>
              <a:chExt cx="596265" cy="144780"/>
            </a:xfrm>
          </p:grpSpPr>
          <p:pic>
            <p:nvPicPr>
              <p:cNvPr id="74" name="object 5">
                <a:extLst>
                  <a:ext uri="{FF2B5EF4-FFF2-40B4-BE49-F238E27FC236}">
                    <a16:creationId xmlns:a16="http://schemas.microsoft.com/office/drawing/2014/main" id="{4ED89448-DF7B-50A0-8DB9-4896B8E067CE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389583" y="569650"/>
                <a:ext cx="144564" cy="140436"/>
              </a:xfrm>
              <a:prstGeom prst="rect">
                <a:avLst/>
              </a:prstGeom>
            </p:spPr>
          </p:pic>
          <p:pic>
            <p:nvPicPr>
              <p:cNvPr id="75" name="object 6">
                <a:extLst>
                  <a:ext uri="{FF2B5EF4-FFF2-40B4-BE49-F238E27FC236}">
                    <a16:creationId xmlns:a16="http://schemas.microsoft.com/office/drawing/2014/main" id="{5A8EB273-805D-4DDD-50AF-B1B46E4462DB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72257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76" name="object 7">
                <a:extLst>
                  <a:ext uri="{FF2B5EF4-FFF2-40B4-BE49-F238E27FC236}">
                    <a16:creationId xmlns:a16="http://schemas.microsoft.com/office/drawing/2014/main" id="{2234F7E8-2EBD-B2C1-1CFF-3ADD4182046E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40527" y="569650"/>
                <a:ext cx="105371" cy="140436"/>
              </a:xfrm>
              <a:prstGeom prst="rect">
                <a:avLst/>
              </a:prstGeom>
            </p:spPr>
          </p:pic>
          <p:pic>
            <p:nvPicPr>
              <p:cNvPr id="77" name="object 8">
                <a:extLst>
                  <a:ext uri="{FF2B5EF4-FFF2-40B4-BE49-F238E27FC236}">
                    <a16:creationId xmlns:a16="http://schemas.microsoft.com/office/drawing/2014/main" id="{D191282C-3BF4-E855-BB7C-751A2DA3E0C0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79027" y="567643"/>
                <a:ext cx="106629" cy="144360"/>
              </a:xfrm>
              <a:prstGeom prst="rect">
                <a:avLst/>
              </a:prstGeom>
            </p:spPr>
          </p:pic>
        </p:grpSp>
        <p:sp>
          <p:nvSpPr>
            <p:cNvPr id="52" name="object 9">
              <a:extLst>
                <a:ext uri="{FF2B5EF4-FFF2-40B4-BE49-F238E27FC236}">
                  <a16:creationId xmlns:a16="http://schemas.microsoft.com/office/drawing/2014/main" id="{5CDD0E78-D7E7-1BDA-8A4B-E77B6B0A66C6}"/>
                </a:ext>
              </a:extLst>
            </p:cNvPr>
            <p:cNvSpPr/>
            <p:nvPr/>
          </p:nvSpPr>
          <p:spPr>
            <a:xfrm>
              <a:off x="2030285" y="569124"/>
              <a:ext cx="111125" cy="140970"/>
            </a:xfrm>
            <a:custGeom>
              <a:avLst/>
              <a:gdLst/>
              <a:ahLst/>
              <a:cxnLst/>
              <a:rect l="l" t="t" r="r" b="b"/>
              <a:pathLst>
                <a:path w="111125" h="140970">
                  <a:moveTo>
                    <a:pt x="110756" y="0"/>
                  </a:moveTo>
                  <a:lnTo>
                    <a:pt x="87706" y="0"/>
                  </a:lnTo>
                  <a:lnTo>
                    <a:pt x="87706" y="58420"/>
                  </a:lnTo>
                  <a:lnTo>
                    <a:pt x="22961" y="584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58420"/>
                  </a:lnTo>
                  <a:lnTo>
                    <a:pt x="0" y="77470"/>
                  </a:lnTo>
                  <a:lnTo>
                    <a:pt x="0" y="140970"/>
                  </a:lnTo>
                  <a:lnTo>
                    <a:pt x="22961" y="140970"/>
                  </a:lnTo>
                  <a:lnTo>
                    <a:pt x="22961" y="77470"/>
                  </a:lnTo>
                  <a:lnTo>
                    <a:pt x="87706" y="77470"/>
                  </a:lnTo>
                  <a:lnTo>
                    <a:pt x="87706" y="140970"/>
                  </a:lnTo>
                  <a:lnTo>
                    <a:pt x="110756" y="140970"/>
                  </a:lnTo>
                  <a:lnTo>
                    <a:pt x="110756" y="77470"/>
                  </a:lnTo>
                  <a:lnTo>
                    <a:pt x="110756" y="58420"/>
                  </a:lnTo>
                  <a:lnTo>
                    <a:pt x="1107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3" name="object 10">
              <a:extLst>
                <a:ext uri="{FF2B5EF4-FFF2-40B4-BE49-F238E27FC236}">
                  <a16:creationId xmlns:a16="http://schemas.microsoft.com/office/drawing/2014/main" id="{A8435D01-DD30-621B-0AC8-FA630F66109A}"/>
                </a:ext>
              </a:extLst>
            </p:cNvPr>
            <p:cNvGrpSpPr/>
            <p:nvPr/>
          </p:nvGrpSpPr>
          <p:grpSpPr>
            <a:xfrm>
              <a:off x="2258194" y="567634"/>
              <a:ext cx="198755" cy="144780"/>
              <a:chOff x="2258194" y="567634"/>
              <a:chExt cx="198755" cy="144780"/>
            </a:xfrm>
          </p:grpSpPr>
          <p:pic>
            <p:nvPicPr>
              <p:cNvPr id="72" name="object 11">
                <a:extLst>
                  <a:ext uri="{FF2B5EF4-FFF2-40B4-BE49-F238E27FC236}">
                    <a16:creationId xmlns:a16="http://schemas.microsoft.com/office/drawing/2014/main" id="{F80044BD-EE52-FBB5-E400-E546EFFC53D5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258194" y="567634"/>
                <a:ext cx="94424" cy="144373"/>
              </a:xfrm>
              <a:prstGeom prst="rect">
                <a:avLst/>
              </a:prstGeom>
            </p:spPr>
          </p:pic>
          <p:sp>
            <p:nvSpPr>
              <p:cNvPr id="73" name="object 12">
                <a:extLst>
                  <a:ext uri="{FF2B5EF4-FFF2-40B4-BE49-F238E27FC236}">
                    <a16:creationId xmlns:a16="http://schemas.microsoft.com/office/drawing/2014/main" id="{89AC2096-E931-8A25-E6BD-EE0F5A51943B}"/>
                  </a:ext>
                </a:extLst>
              </p:cNvPr>
              <p:cNvSpPr/>
              <p:nvPr/>
            </p:nvSpPr>
            <p:spPr>
              <a:xfrm>
                <a:off x="2396689" y="569650"/>
                <a:ext cx="6032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140970">
                    <a:moveTo>
                      <a:pt x="60134" y="0"/>
                    </a:moveTo>
                    <a:lnTo>
                      <a:pt x="41313" y="0"/>
                    </a:lnTo>
                    <a:lnTo>
                      <a:pt x="0" y="32473"/>
                    </a:lnTo>
                    <a:lnTo>
                      <a:pt x="11341" y="46786"/>
                    </a:lnTo>
                    <a:lnTo>
                      <a:pt x="30350" y="31256"/>
                    </a:lnTo>
                    <a:lnTo>
                      <a:pt x="38328" y="24015"/>
                    </a:lnTo>
                    <a:lnTo>
                      <a:pt x="37995" y="29189"/>
                    </a:lnTo>
                    <a:lnTo>
                      <a:pt x="37614" y="42062"/>
                    </a:lnTo>
                    <a:lnTo>
                      <a:pt x="37566" y="140436"/>
                    </a:lnTo>
                    <a:lnTo>
                      <a:pt x="60134" y="140436"/>
                    </a:lnTo>
                    <a:lnTo>
                      <a:pt x="6013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54" name="object 13">
              <a:extLst>
                <a:ext uri="{FF2B5EF4-FFF2-40B4-BE49-F238E27FC236}">
                  <a16:creationId xmlns:a16="http://schemas.microsoft.com/office/drawing/2014/main" id="{E1CF5B26-4420-CBA7-F58C-8CDE945B32DE}"/>
                </a:ext>
              </a:extLst>
            </p:cNvPr>
            <p:cNvGrpSpPr/>
            <p:nvPr/>
          </p:nvGrpSpPr>
          <p:grpSpPr>
            <a:xfrm>
              <a:off x="2521737" y="569079"/>
              <a:ext cx="371475" cy="141605"/>
              <a:chOff x="2521737" y="569079"/>
              <a:chExt cx="371475" cy="141605"/>
            </a:xfrm>
          </p:grpSpPr>
          <p:sp>
            <p:nvSpPr>
              <p:cNvPr id="69" name="object 14">
                <a:extLst>
                  <a:ext uri="{FF2B5EF4-FFF2-40B4-BE49-F238E27FC236}">
                    <a16:creationId xmlns:a16="http://schemas.microsoft.com/office/drawing/2014/main" id="{56B720BC-DF00-839D-2300-8387632C5D8E}"/>
                  </a:ext>
                </a:extLst>
              </p:cNvPr>
              <p:cNvSpPr/>
              <p:nvPr/>
            </p:nvSpPr>
            <p:spPr>
              <a:xfrm>
                <a:off x="2521737" y="648131"/>
                <a:ext cx="83185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83185" h="18415">
                    <a:moveTo>
                      <a:pt x="82613" y="0"/>
                    </a:moveTo>
                    <a:lnTo>
                      <a:pt x="0" y="0"/>
                    </a:lnTo>
                    <a:lnTo>
                      <a:pt x="0" y="18249"/>
                    </a:lnTo>
                    <a:lnTo>
                      <a:pt x="82613" y="18249"/>
                    </a:lnTo>
                    <a:lnTo>
                      <a:pt x="8261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0" name="object 15">
                <a:extLst>
                  <a:ext uri="{FF2B5EF4-FFF2-40B4-BE49-F238E27FC236}">
                    <a16:creationId xmlns:a16="http://schemas.microsoft.com/office/drawing/2014/main" id="{7C82B69D-0CCF-F4AF-3D9D-E470D63A756C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631894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71" name="object 16">
                <a:extLst>
                  <a:ext uri="{FF2B5EF4-FFF2-40B4-BE49-F238E27FC236}">
                    <a16:creationId xmlns:a16="http://schemas.microsoft.com/office/drawing/2014/main" id="{6C0A2560-37A2-2BDE-5785-B91DB3289E7B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800164" y="569657"/>
                <a:ext cx="92989" cy="140423"/>
              </a:xfrm>
              <a:prstGeom prst="rect">
                <a:avLst/>
              </a:prstGeom>
            </p:spPr>
          </p:pic>
        </p:grpSp>
        <p:grpSp>
          <p:nvGrpSpPr>
            <p:cNvPr id="55" name="object 17">
              <a:extLst>
                <a:ext uri="{FF2B5EF4-FFF2-40B4-BE49-F238E27FC236}">
                  <a16:creationId xmlns:a16="http://schemas.microsoft.com/office/drawing/2014/main" id="{9B08FD86-258E-A8E0-D7EA-CB6917E1DFEB}"/>
                </a:ext>
              </a:extLst>
            </p:cNvPr>
            <p:cNvGrpSpPr/>
            <p:nvPr/>
          </p:nvGrpSpPr>
          <p:grpSpPr>
            <a:xfrm>
              <a:off x="2940865" y="569650"/>
              <a:ext cx="168910" cy="140970"/>
              <a:chOff x="2940865" y="569650"/>
              <a:chExt cx="168910" cy="140970"/>
            </a:xfrm>
          </p:grpSpPr>
          <p:pic>
            <p:nvPicPr>
              <p:cNvPr id="67" name="object 18">
                <a:extLst>
                  <a:ext uri="{FF2B5EF4-FFF2-40B4-BE49-F238E27FC236}">
                    <a16:creationId xmlns:a16="http://schemas.microsoft.com/office/drawing/2014/main" id="{84B7E896-ED67-E701-A941-F042CB152764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940865" y="569650"/>
                <a:ext cx="105371" cy="140436"/>
              </a:xfrm>
              <a:prstGeom prst="rect">
                <a:avLst/>
              </a:prstGeom>
            </p:spPr>
          </p:pic>
          <p:sp>
            <p:nvSpPr>
              <p:cNvPr id="68" name="object 19">
                <a:extLst>
                  <a:ext uri="{FF2B5EF4-FFF2-40B4-BE49-F238E27FC236}">
                    <a16:creationId xmlns:a16="http://schemas.microsoft.com/office/drawing/2014/main" id="{54CC5ED5-8CE3-F9C6-F38B-8385A3B7CDA1}"/>
                  </a:ext>
                </a:extLst>
              </p:cNvPr>
              <p:cNvSpPr/>
              <p:nvPr/>
            </p:nvSpPr>
            <p:spPr>
              <a:xfrm>
                <a:off x="3086277" y="569658"/>
                <a:ext cx="2349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23494" h="140970">
                    <a:moveTo>
                      <a:pt x="22961" y="0"/>
                    </a:moveTo>
                    <a:lnTo>
                      <a:pt x="0" y="0"/>
                    </a:lnTo>
                    <a:lnTo>
                      <a:pt x="0" y="140436"/>
                    </a:lnTo>
                    <a:lnTo>
                      <a:pt x="22961" y="140436"/>
                    </a:lnTo>
                    <a:lnTo>
                      <a:pt x="2296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6" name="object 20">
              <a:extLst>
                <a:ext uri="{FF2B5EF4-FFF2-40B4-BE49-F238E27FC236}">
                  <a16:creationId xmlns:a16="http://schemas.microsoft.com/office/drawing/2014/main" id="{0218694E-B684-BC31-50B7-D58CC0984492}"/>
                </a:ext>
              </a:extLst>
            </p:cNvPr>
            <p:cNvSpPr/>
            <p:nvPr/>
          </p:nvSpPr>
          <p:spPr>
            <a:xfrm>
              <a:off x="3165983" y="569124"/>
              <a:ext cx="82550" cy="140970"/>
            </a:xfrm>
            <a:custGeom>
              <a:avLst/>
              <a:gdLst/>
              <a:ahLst/>
              <a:cxnLst/>
              <a:rect l="l" t="t" r="r" b="b"/>
              <a:pathLst>
                <a:path w="82550" h="140970">
                  <a:moveTo>
                    <a:pt x="82423" y="121920"/>
                  </a:moveTo>
                  <a:lnTo>
                    <a:pt x="22961" y="1219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121920"/>
                  </a:lnTo>
                  <a:lnTo>
                    <a:pt x="0" y="140970"/>
                  </a:lnTo>
                  <a:lnTo>
                    <a:pt x="82423" y="140970"/>
                  </a:lnTo>
                  <a:lnTo>
                    <a:pt x="82423" y="1219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21">
              <a:extLst>
                <a:ext uri="{FF2B5EF4-FFF2-40B4-BE49-F238E27FC236}">
                  <a16:creationId xmlns:a16="http://schemas.microsoft.com/office/drawing/2014/main" id="{877E71A2-0BF8-41DD-CB2D-28D5735BD57C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52775" y="567634"/>
              <a:ext cx="94424" cy="144373"/>
            </a:xfrm>
            <a:prstGeom prst="rect">
              <a:avLst/>
            </a:prstGeom>
          </p:spPr>
        </p:pic>
        <p:sp>
          <p:nvSpPr>
            <p:cNvPr id="58" name="object 22">
              <a:extLst>
                <a:ext uri="{FF2B5EF4-FFF2-40B4-BE49-F238E27FC236}">
                  <a16:creationId xmlns:a16="http://schemas.microsoft.com/office/drawing/2014/main" id="{8F22D6CE-AB39-D407-F648-2BA1035B29DE}"/>
                </a:ext>
              </a:extLst>
            </p:cNvPr>
            <p:cNvSpPr/>
            <p:nvPr/>
          </p:nvSpPr>
          <p:spPr>
            <a:xfrm>
              <a:off x="3592690" y="561009"/>
              <a:ext cx="17780" cy="195580"/>
            </a:xfrm>
            <a:custGeom>
              <a:avLst/>
              <a:gdLst/>
              <a:ahLst/>
              <a:cxnLst/>
              <a:rect l="l" t="t" r="r" b="b"/>
              <a:pathLst>
                <a:path w="17779" h="195579">
                  <a:moveTo>
                    <a:pt x="17297" y="0"/>
                  </a:moveTo>
                  <a:lnTo>
                    <a:pt x="0" y="0"/>
                  </a:lnTo>
                  <a:lnTo>
                    <a:pt x="0" y="195287"/>
                  </a:lnTo>
                  <a:lnTo>
                    <a:pt x="17297" y="195287"/>
                  </a:lnTo>
                  <a:lnTo>
                    <a:pt x="172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9" name="object 23">
              <a:extLst>
                <a:ext uri="{FF2B5EF4-FFF2-40B4-BE49-F238E27FC236}">
                  <a16:creationId xmlns:a16="http://schemas.microsoft.com/office/drawing/2014/main" id="{5321E890-16F9-830D-5CF1-576D0943952E}"/>
                </a:ext>
              </a:extLst>
            </p:cNvPr>
            <p:cNvGrpSpPr/>
            <p:nvPr/>
          </p:nvGrpSpPr>
          <p:grpSpPr>
            <a:xfrm>
              <a:off x="3760272" y="576456"/>
              <a:ext cx="1026160" cy="135890"/>
              <a:chOff x="3760272" y="576456"/>
              <a:chExt cx="1026160" cy="135890"/>
            </a:xfrm>
          </p:grpSpPr>
          <p:sp>
            <p:nvSpPr>
              <p:cNvPr id="60" name="object 24">
                <a:extLst>
                  <a:ext uri="{FF2B5EF4-FFF2-40B4-BE49-F238E27FC236}">
                    <a16:creationId xmlns:a16="http://schemas.microsoft.com/office/drawing/2014/main" id="{7423EACB-4974-9ED6-5805-F6F1AB140C18}"/>
                  </a:ext>
                </a:extLst>
              </p:cNvPr>
              <p:cNvSpPr/>
              <p:nvPr/>
            </p:nvSpPr>
            <p:spPr>
              <a:xfrm>
                <a:off x="3760267" y="578014"/>
                <a:ext cx="1130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13029" h="132079">
                    <a:moveTo>
                      <a:pt x="112763" y="0"/>
                    </a:moveTo>
                    <a:lnTo>
                      <a:pt x="77038" y="0"/>
                    </a:lnTo>
                    <a:lnTo>
                      <a:pt x="77038" y="49530"/>
                    </a:lnTo>
                    <a:lnTo>
                      <a:pt x="35725" y="49530"/>
                    </a:lnTo>
                    <a:lnTo>
                      <a:pt x="35725" y="0"/>
                    </a:lnTo>
                    <a:lnTo>
                      <a:pt x="0" y="0"/>
                    </a:lnTo>
                    <a:lnTo>
                      <a:pt x="0" y="49530"/>
                    </a:lnTo>
                    <a:lnTo>
                      <a:pt x="0" y="78740"/>
                    </a:lnTo>
                    <a:lnTo>
                      <a:pt x="0" y="132080"/>
                    </a:lnTo>
                    <a:lnTo>
                      <a:pt x="35725" y="132080"/>
                    </a:lnTo>
                    <a:lnTo>
                      <a:pt x="35725" y="78740"/>
                    </a:lnTo>
                    <a:lnTo>
                      <a:pt x="77038" y="78740"/>
                    </a:lnTo>
                    <a:lnTo>
                      <a:pt x="77038" y="132080"/>
                    </a:lnTo>
                    <a:lnTo>
                      <a:pt x="112763" y="132080"/>
                    </a:lnTo>
                    <a:lnTo>
                      <a:pt x="112763" y="78740"/>
                    </a:lnTo>
                    <a:lnTo>
                      <a:pt x="112763" y="49530"/>
                    </a:lnTo>
                    <a:lnTo>
                      <a:pt x="11276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1" name="object 25">
                <a:extLst>
                  <a:ext uri="{FF2B5EF4-FFF2-40B4-BE49-F238E27FC236}">
                    <a16:creationId xmlns:a16="http://schemas.microsoft.com/office/drawing/2014/main" id="{AB10D097-9E50-CD6C-E69A-39EE55ABE774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3915048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62" name="object 26">
                <a:extLst>
                  <a:ext uri="{FF2B5EF4-FFF2-40B4-BE49-F238E27FC236}">
                    <a16:creationId xmlns:a16="http://schemas.microsoft.com/office/drawing/2014/main" id="{D5F20ECE-F780-3311-EF6E-1FD092A8185A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4084473" y="578515"/>
                <a:ext cx="112585" cy="133375"/>
              </a:xfrm>
              <a:prstGeom prst="rect">
                <a:avLst/>
              </a:prstGeom>
            </p:spPr>
          </p:pic>
          <p:pic>
            <p:nvPicPr>
              <p:cNvPr id="63" name="object 27">
                <a:extLst>
                  <a:ext uri="{FF2B5EF4-FFF2-40B4-BE49-F238E27FC236}">
                    <a16:creationId xmlns:a16="http://schemas.microsoft.com/office/drawing/2014/main" id="{1E92E9BC-C3A4-E67A-C433-6F7511D80F66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236996" y="576629"/>
                <a:ext cx="92151" cy="135255"/>
              </a:xfrm>
              <a:prstGeom prst="rect">
                <a:avLst/>
              </a:prstGeom>
            </p:spPr>
          </p:pic>
          <p:sp>
            <p:nvSpPr>
              <p:cNvPr id="64" name="object 28">
                <a:extLst>
                  <a:ext uri="{FF2B5EF4-FFF2-40B4-BE49-F238E27FC236}">
                    <a16:creationId xmlns:a16="http://schemas.microsoft.com/office/drawing/2014/main" id="{F6AE211B-36E9-F9DE-BFBF-13749817587E}"/>
                  </a:ext>
                </a:extLst>
              </p:cNvPr>
              <p:cNvSpPr/>
              <p:nvPr/>
            </p:nvSpPr>
            <p:spPr>
              <a:xfrm>
                <a:off x="4358284" y="578014"/>
                <a:ext cx="1003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00329" h="132079">
                    <a:moveTo>
                      <a:pt x="99720" y="0"/>
                    </a:moveTo>
                    <a:lnTo>
                      <a:pt x="0" y="0"/>
                    </a:lnTo>
                    <a:lnTo>
                      <a:pt x="0" y="29210"/>
                    </a:lnTo>
                    <a:lnTo>
                      <a:pt x="32131" y="29210"/>
                    </a:lnTo>
                    <a:lnTo>
                      <a:pt x="32131" y="132080"/>
                    </a:lnTo>
                    <a:lnTo>
                      <a:pt x="67678" y="132080"/>
                    </a:lnTo>
                    <a:lnTo>
                      <a:pt x="67678" y="29210"/>
                    </a:lnTo>
                    <a:lnTo>
                      <a:pt x="99720" y="29210"/>
                    </a:lnTo>
                    <a:lnTo>
                      <a:pt x="9972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5" name="object 29">
                <a:extLst>
                  <a:ext uri="{FF2B5EF4-FFF2-40B4-BE49-F238E27FC236}">
                    <a16:creationId xmlns:a16="http://schemas.microsoft.com/office/drawing/2014/main" id="{DCCE3825-870F-2CD7-8DC7-F2B29EB85A11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490389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66" name="object 30">
                <a:extLst>
                  <a:ext uri="{FF2B5EF4-FFF2-40B4-BE49-F238E27FC236}">
                    <a16:creationId xmlns:a16="http://schemas.microsoft.com/office/drawing/2014/main" id="{DD9CA8C9-8334-F106-9A24-4D33FD1943A1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660536" y="578515"/>
                <a:ext cx="125272" cy="131572"/>
              </a:xfrm>
              <a:prstGeom prst="rect">
                <a:avLst/>
              </a:prstGeom>
            </p:spPr>
          </p:pic>
        </p:grpSp>
      </p:grpSp>
      <p:pic>
        <p:nvPicPr>
          <p:cNvPr id="78" name="Picture 77" descr="A green and black outline of a state&#10;&#10;Description automatically generated">
            <a:extLst>
              <a:ext uri="{FF2B5EF4-FFF2-40B4-BE49-F238E27FC236}">
                <a16:creationId xmlns:a16="http://schemas.microsoft.com/office/drawing/2014/main" id="{50DD2416-9251-192A-D055-ADF6627BF61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52" y="315875"/>
            <a:ext cx="762000" cy="723900"/>
          </a:xfrm>
          <a:prstGeom prst="rect">
            <a:avLst/>
          </a:prstGeom>
        </p:spPr>
      </p:pic>
      <p:pic>
        <p:nvPicPr>
          <p:cNvPr id="34" name="Picture 33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D0998008-1A9C-A04D-9FC0-F46936715CE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67" y="3733800"/>
            <a:ext cx="5395960" cy="1034979"/>
          </a:xfrm>
          <a:prstGeom prst="rect">
            <a:avLst/>
          </a:prstGeom>
        </p:spPr>
      </p:pic>
      <p:pic>
        <p:nvPicPr>
          <p:cNvPr id="35" name="Picture 34" descr="A black and white logo&#10;&#10;AI-generated content may be incorrect.">
            <a:extLst>
              <a:ext uri="{FF2B5EF4-FFF2-40B4-BE49-F238E27FC236}">
                <a16:creationId xmlns:a16="http://schemas.microsoft.com/office/drawing/2014/main" id="{274AA6C2-40C9-8C3F-C09C-60A465FB5F2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56" y="2438400"/>
            <a:ext cx="3373010" cy="815144"/>
          </a:xfrm>
          <a:prstGeom prst="rect">
            <a:avLst/>
          </a:prstGeom>
        </p:spPr>
      </p:pic>
      <p:sp>
        <p:nvSpPr>
          <p:cNvPr id="36" name="object 46">
            <a:extLst>
              <a:ext uri="{FF2B5EF4-FFF2-40B4-BE49-F238E27FC236}">
                <a16:creationId xmlns:a16="http://schemas.microsoft.com/office/drawing/2014/main" id="{5A3E7CD9-E0E1-3B53-2930-C28A0453E0F1}"/>
              </a:ext>
            </a:extLst>
          </p:cNvPr>
          <p:cNvSpPr txBox="1">
            <a:spLocks/>
          </p:cNvSpPr>
          <p:nvPr/>
        </p:nvSpPr>
        <p:spPr>
          <a:xfrm>
            <a:off x="1163152" y="4698178"/>
            <a:ext cx="4551848" cy="1300813"/>
          </a:xfrm>
          <a:prstGeom prst="rect">
            <a:avLst/>
          </a:prstGeom>
        </p:spPr>
        <p:txBody>
          <a:bodyPr vert="horz" wrap="square" lIns="0" tIns="312873" rIns="0" bIns="0" rtlCol="0">
            <a:spAutoFit/>
          </a:bodyPr>
          <a:lstStyle>
            <a:lvl1pPr>
              <a:defRPr sz="3300" b="1" i="0">
                <a:solidFill>
                  <a:schemeClr val="bg1"/>
                </a:solidFill>
                <a:latin typeface="Open Sans Extrabold"/>
                <a:ea typeface="+mj-ea"/>
                <a:cs typeface="Open Sans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20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WEDNESDAY</a:t>
            </a:r>
            <a:r>
              <a:rPr lang="en-US" sz="3200" i="0" dirty="0">
                <a:effectLst/>
                <a:latin typeface="Aptos Narrow" panose="020B0004020202020204" pitchFamily="34" charset="0"/>
              </a:rPr>
              <a:t>, </a:t>
            </a:r>
            <a:r>
              <a:rPr lang="en-US" sz="320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APRIL 2, 1:30–2:30PM CT</a:t>
            </a:r>
            <a:endParaRPr lang="en-US" sz="1800" spc="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object 46">
            <a:extLst>
              <a:ext uri="{FF2B5EF4-FFF2-40B4-BE49-F238E27FC236}">
                <a16:creationId xmlns:a16="http://schemas.microsoft.com/office/drawing/2014/main" id="{0121915E-6F49-166B-ACFB-C3744DC09A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86919" y="1828800"/>
            <a:ext cx="6509281" cy="1547035"/>
          </a:xfrm>
          <a:prstGeom prst="rect">
            <a:avLst/>
          </a:prstGeom>
        </p:spPr>
        <p:txBody>
          <a:bodyPr vert="horz" wrap="square" lIns="0" tIns="31287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spc="150" dirty="0"/>
              <a:t>JOIN</a:t>
            </a:r>
            <a:r>
              <a:rPr lang="en-US" sz="4000" spc="200" dirty="0"/>
              <a:t> US AT OUR AFFILIATE MEETING</a:t>
            </a:r>
            <a:endParaRPr sz="4000" spc="200" dirty="0"/>
          </a:p>
        </p:txBody>
      </p:sp>
      <p:sp>
        <p:nvSpPr>
          <p:cNvPr id="46" name="object 47">
            <a:extLst>
              <a:ext uri="{FF2B5EF4-FFF2-40B4-BE49-F238E27FC236}">
                <a16:creationId xmlns:a16="http://schemas.microsoft.com/office/drawing/2014/main" id="{6E123CD0-E0AD-42F8-36CA-AE9F4AE04E07}"/>
              </a:ext>
            </a:extLst>
          </p:cNvPr>
          <p:cNvSpPr/>
          <p:nvPr/>
        </p:nvSpPr>
        <p:spPr>
          <a:xfrm>
            <a:off x="1070868" y="3047654"/>
            <a:ext cx="5750938" cy="408940"/>
          </a:xfrm>
          <a:custGeom>
            <a:avLst/>
            <a:gdLst/>
            <a:ahLst/>
            <a:cxnLst/>
            <a:rect l="l" t="t" r="r" b="b"/>
            <a:pathLst>
              <a:path w="5602605" h="408939">
                <a:moveTo>
                  <a:pt x="5602414" y="0"/>
                </a:moveTo>
                <a:lnTo>
                  <a:pt x="5599749" y="47161"/>
                </a:lnTo>
                <a:lnTo>
                  <a:pt x="5591950" y="92724"/>
                </a:lnTo>
                <a:lnTo>
                  <a:pt x="5579316" y="136385"/>
                </a:lnTo>
                <a:lnTo>
                  <a:pt x="5562144" y="177842"/>
                </a:lnTo>
                <a:lnTo>
                  <a:pt x="5540731" y="216791"/>
                </a:lnTo>
                <a:lnTo>
                  <a:pt x="5515374" y="252928"/>
                </a:lnTo>
                <a:lnTo>
                  <a:pt x="5486371" y="285950"/>
                </a:lnTo>
                <a:lnTo>
                  <a:pt x="5454018" y="315553"/>
                </a:lnTo>
                <a:lnTo>
                  <a:pt x="5418613" y="341434"/>
                </a:lnTo>
                <a:lnTo>
                  <a:pt x="5380454" y="363290"/>
                </a:lnTo>
                <a:lnTo>
                  <a:pt x="5339837" y="380818"/>
                </a:lnTo>
                <a:lnTo>
                  <a:pt x="5297059" y="393713"/>
                </a:lnTo>
                <a:lnTo>
                  <a:pt x="5252418" y="401672"/>
                </a:lnTo>
                <a:lnTo>
                  <a:pt x="5206212" y="404393"/>
                </a:lnTo>
                <a:lnTo>
                  <a:pt x="0" y="408762"/>
                </a:lnTo>
              </a:path>
            </a:pathLst>
          </a:custGeom>
          <a:ln w="9194">
            <a:solidFill>
              <a:srgbClr val="82ED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562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C083D3E6806C4E94EB803BB7880101" ma:contentTypeVersion="16" ma:contentTypeDescription="Create a new document." ma:contentTypeScope="" ma:versionID="e4db23da5c3181b45c9ad788a6722f53">
  <xsd:schema xmlns:xsd="http://www.w3.org/2001/XMLSchema" xmlns:xs="http://www.w3.org/2001/XMLSchema" xmlns:p="http://schemas.microsoft.com/office/2006/metadata/properties" xmlns:ns2="94ddbb44-1113-4dfd-82a0-2cc02cfe4c3c" xmlns:ns3="f2c48f60-54de-499d-bd5e-1a2c34db13ad" targetNamespace="http://schemas.microsoft.com/office/2006/metadata/properties" ma:root="true" ma:fieldsID="4a0536a987a95e7aa05a21dc7ece96dd" ns2:_="" ns3:_="">
    <xsd:import namespace="94ddbb44-1113-4dfd-82a0-2cc02cfe4c3c"/>
    <xsd:import namespace="f2c48f60-54de-499d-bd5e-1a2c34db13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ddbb44-1113-4dfd-82a0-2cc02cfe4c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b542fbb9-1fc8-4dc7-bfa7-55c7b00c03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c48f60-54de-499d-bd5e-1a2c34db13ad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e3bc38d3-02ef-4a1e-96a1-efbe40723e08}" ma:internalName="TaxCatchAll" ma:showField="CatchAllData" ma:web="f2c48f60-54de-499d-bd5e-1a2c34db13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ddbb44-1113-4dfd-82a0-2cc02cfe4c3c">
      <Terms xmlns="http://schemas.microsoft.com/office/infopath/2007/PartnerControls"/>
    </lcf76f155ced4ddcb4097134ff3c332f>
    <TaxCatchAll xmlns="f2c48f60-54de-499d-bd5e-1a2c34db13a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FE8BFD-3F82-44FB-B80A-73707F6E63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ddbb44-1113-4dfd-82a0-2cc02cfe4c3c"/>
    <ds:schemaRef ds:uri="f2c48f60-54de-499d-bd5e-1a2c34db13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E31C81-533D-4469-96B7-1EAE94C14FE8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f2c48f60-54de-499d-bd5e-1a2c34db13ad"/>
    <ds:schemaRef ds:uri="http://www.w3.org/XML/1998/namespace"/>
    <ds:schemaRef ds:uri="http://purl.org/dc/dcmitype/"/>
    <ds:schemaRef ds:uri="http://purl.org/dc/elements/1.1/"/>
    <ds:schemaRef ds:uri="http://schemas.openxmlformats.org/package/2006/metadata/core-properties"/>
    <ds:schemaRef ds:uri="94ddbb44-1113-4dfd-82a0-2cc02cfe4c3c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3542D5E-AD64-4541-B3E0-15B74EB56E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1843</TotalTime>
  <Words>284</Words>
  <Application>Microsoft Macintosh PowerPoint</Application>
  <PresentationFormat>Widescreen</PresentationFormat>
  <Paragraphs>45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Aptos Narrow</vt:lpstr>
      <vt:lpstr>Calibri</vt:lpstr>
      <vt:lpstr>Open Sans</vt:lpstr>
      <vt:lpstr>Open Sans Extrabold</vt:lpstr>
      <vt:lpstr>Office Theme</vt:lpstr>
      <vt:lpstr>JOIN US AT OUR AFFILIATE MEETING</vt:lpstr>
      <vt:lpstr>JOIN US AT OUR AFFILIATE MEETING</vt:lpstr>
      <vt:lpstr>JOIN US AT OUR AFFILIATE MEETING</vt:lpstr>
      <vt:lpstr>JOIN US AT OUR AFFILIATE MEETING</vt:lpstr>
      <vt:lpstr>JOIN US AT OUR AFFILIATE MEETING</vt:lpstr>
      <vt:lpstr>JOIN US AT OUR AFFILIATE MEETING</vt:lpstr>
      <vt:lpstr>JOIN US AT OUR AFFILIATE MEETING</vt:lpstr>
      <vt:lpstr>JOIN US AT OUR AFFILIATE MEETING</vt:lpstr>
      <vt:lpstr>JOIN US AT OUR AFFILIATE MEETING</vt:lpstr>
      <vt:lpstr>JOIN US AT OUR AFFILIATE MEETING</vt:lpstr>
      <vt:lpstr>JOIN US AT OUR AFFILIATE MEETING</vt:lpstr>
      <vt:lpstr>JOIN US AT OUR AFFILIATE MEETING</vt:lpstr>
      <vt:lpstr>JOIN US AT OUR AFFILIATE MEETING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Jay Silver</cp:lastModifiedBy>
  <cp:revision>12</cp:revision>
  <dcterms:created xsi:type="dcterms:W3CDTF">2024-12-23T19:23:14Z</dcterms:created>
  <dcterms:modified xsi:type="dcterms:W3CDTF">2025-01-30T18:54:24Z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2024-12-23T00:00:00Z</vt:filetime>
  </property>
  <property fmtid="{D5CDD505-2E9C-101B-9397-08002B2CF9AE}" pid="3" name="Creator">
    <vt:lpwstr>Adobe InDesign 20.0 (Macintosh)</vt:lpwstr>
  </property>
  <property fmtid="{D5CDD505-2E9C-101B-9397-08002B2CF9AE}" pid="4" name="LastSaved">
    <vt:filetime>2024-12-23T00:00:00Z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0x0101009CC083D3E6806C4E94EB803BB7880101</vt:lpwstr>
  </property>
</Properties>
</file>