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61" r:id="rId5"/>
    <p:sldId id="266" r:id="rId6"/>
    <p:sldId id="267" r:id="rId7"/>
    <p:sldId id="257" r:id="rId8"/>
    <p:sldId id="258" r:id="rId9"/>
    <p:sldId id="259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256FF-B62A-C042-A591-C27BEC3BA725}" v="2" dt="2025-01-08T20:58:06.9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1"/>
    <p:restoredTop sz="94613"/>
  </p:normalViewPr>
  <p:slideViewPr>
    <p:cSldViewPr>
      <p:cViewPr varScale="1">
        <p:scale>
          <a:sx n="119" d="100"/>
          <a:sy n="119" d="100"/>
        </p:scale>
        <p:origin x="65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8A45-A288-734B-9490-D5A4A62B6CE3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BAD9-20A8-5447-B11F-67F72DEF2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6BAD9-20A8-5447-B11F-67F72DEF2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65089" y="320125"/>
            <a:ext cx="767080" cy="735330"/>
          </a:xfrm>
          <a:custGeom>
            <a:avLst/>
            <a:gdLst/>
            <a:ahLst/>
            <a:cxnLst/>
            <a:rect l="l" t="t" r="r" b="b"/>
            <a:pathLst>
              <a:path w="767079" h="735330">
                <a:moveTo>
                  <a:pt x="535185" y="614679"/>
                </a:moveTo>
                <a:lnTo>
                  <a:pt x="416034" y="614679"/>
                </a:lnTo>
                <a:lnTo>
                  <a:pt x="417114" y="622299"/>
                </a:lnTo>
                <a:lnTo>
                  <a:pt x="419096" y="634999"/>
                </a:lnTo>
                <a:lnTo>
                  <a:pt x="420931" y="647699"/>
                </a:lnTo>
                <a:lnTo>
                  <a:pt x="424398" y="659129"/>
                </a:lnTo>
                <a:lnTo>
                  <a:pt x="431274" y="670559"/>
                </a:lnTo>
                <a:lnTo>
                  <a:pt x="436068" y="678179"/>
                </a:lnTo>
                <a:lnTo>
                  <a:pt x="439091" y="688339"/>
                </a:lnTo>
                <a:lnTo>
                  <a:pt x="442990" y="695959"/>
                </a:lnTo>
                <a:lnTo>
                  <a:pt x="450413" y="701039"/>
                </a:lnTo>
                <a:lnTo>
                  <a:pt x="467708" y="706119"/>
                </a:lnTo>
                <a:lnTo>
                  <a:pt x="484392" y="715009"/>
                </a:lnTo>
                <a:lnTo>
                  <a:pt x="501380" y="721359"/>
                </a:lnTo>
                <a:lnTo>
                  <a:pt x="519590" y="722629"/>
                </a:lnTo>
                <a:lnTo>
                  <a:pt x="535425" y="725169"/>
                </a:lnTo>
                <a:lnTo>
                  <a:pt x="544734" y="732789"/>
                </a:lnTo>
                <a:lnTo>
                  <a:pt x="552403" y="735329"/>
                </a:lnTo>
                <a:lnTo>
                  <a:pt x="563316" y="727709"/>
                </a:lnTo>
                <a:lnTo>
                  <a:pt x="565174" y="723899"/>
                </a:lnTo>
                <a:lnTo>
                  <a:pt x="560824" y="713739"/>
                </a:lnTo>
                <a:lnTo>
                  <a:pt x="554526" y="702309"/>
                </a:lnTo>
                <a:lnTo>
                  <a:pt x="550540" y="694689"/>
                </a:lnTo>
                <a:lnTo>
                  <a:pt x="546438" y="689609"/>
                </a:lnTo>
                <a:lnTo>
                  <a:pt x="551683" y="683259"/>
                </a:lnTo>
                <a:lnTo>
                  <a:pt x="547911" y="676909"/>
                </a:lnTo>
                <a:lnTo>
                  <a:pt x="546165" y="670559"/>
                </a:lnTo>
                <a:lnTo>
                  <a:pt x="542944" y="665479"/>
                </a:lnTo>
                <a:lnTo>
                  <a:pt x="540930" y="660399"/>
                </a:lnTo>
                <a:lnTo>
                  <a:pt x="542805" y="654049"/>
                </a:lnTo>
                <a:lnTo>
                  <a:pt x="546215" y="640079"/>
                </a:lnTo>
                <a:lnTo>
                  <a:pt x="542316" y="637539"/>
                </a:lnTo>
                <a:lnTo>
                  <a:pt x="534751" y="637539"/>
                </a:lnTo>
                <a:lnTo>
                  <a:pt x="527159" y="627379"/>
                </a:lnTo>
                <a:lnTo>
                  <a:pt x="538588" y="627379"/>
                </a:lnTo>
                <a:lnTo>
                  <a:pt x="538662" y="626109"/>
                </a:lnTo>
                <a:lnTo>
                  <a:pt x="534042" y="618489"/>
                </a:lnTo>
                <a:lnTo>
                  <a:pt x="535185" y="614679"/>
                </a:lnTo>
                <a:close/>
              </a:path>
              <a:path w="767079" h="735330">
                <a:moveTo>
                  <a:pt x="538588" y="627379"/>
                </a:moveTo>
                <a:lnTo>
                  <a:pt x="527159" y="627379"/>
                </a:lnTo>
                <a:lnTo>
                  <a:pt x="534076" y="633729"/>
                </a:lnTo>
                <a:lnTo>
                  <a:pt x="538292" y="632459"/>
                </a:lnTo>
                <a:lnTo>
                  <a:pt x="538588" y="627379"/>
                </a:lnTo>
                <a:close/>
              </a:path>
              <a:path w="767079" h="735330">
                <a:moveTo>
                  <a:pt x="553789" y="614679"/>
                </a:moveTo>
                <a:lnTo>
                  <a:pt x="535185" y="614679"/>
                </a:lnTo>
                <a:lnTo>
                  <a:pt x="544583" y="627379"/>
                </a:lnTo>
                <a:lnTo>
                  <a:pt x="544702" y="629919"/>
                </a:lnTo>
                <a:lnTo>
                  <a:pt x="544761" y="631189"/>
                </a:lnTo>
                <a:lnTo>
                  <a:pt x="548297" y="629919"/>
                </a:lnTo>
                <a:lnTo>
                  <a:pt x="552308" y="621029"/>
                </a:lnTo>
                <a:lnTo>
                  <a:pt x="553789" y="614679"/>
                </a:lnTo>
                <a:close/>
              </a:path>
              <a:path w="767079" h="735330">
                <a:moveTo>
                  <a:pt x="393081" y="463549"/>
                </a:moveTo>
                <a:lnTo>
                  <a:pt x="245676" y="463549"/>
                </a:lnTo>
                <a:lnTo>
                  <a:pt x="248635" y="464819"/>
                </a:lnTo>
                <a:lnTo>
                  <a:pt x="263330" y="469899"/>
                </a:lnTo>
                <a:lnTo>
                  <a:pt x="293752" y="472439"/>
                </a:lnTo>
                <a:lnTo>
                  <a:pt x="306560" y="481329"/>
                </a:lnTo>
                <a:lnTo>
                  <a:pt x="313845" y="490219"/>
                </a:lnTo>
                <a:lnTo>
                  <a:pt x="323505" y="499109"/>
                </a:lnTo>
                <a:lnTo>
                  <a:pt x="333617" y="506729"/>
                </a:lnTo>
                <a:lnTo>
                  <a:pt x="342260" y="516889"/>
                </a:lnTo>
                <a:lnTo>
                  <a:pt x="349937" y="532129"/>
                </a:lnTo>
                <a:lnTo>
                  <a:pt x="357203" y="547369"/>
                </a:lnTo>
                <a:lnTo>
                  <a:pt x="364529" y="563879"/>
                </a:lnTo>
                <a:lnTo>
                  <a:pt x="372384" y="577849"/>
                </a:lnTo>
                <a:lnTo>
                  <a:pt x="381605" y="585469"/>
                </a:lnTo>
                <a:lnTo>
                  <a:pt x="387838" y="594359"/>
                </a:lnTo>
                <a:lnTo>
                  <a:pt x="393517" y="604519"/>
                </a:lnTo>
                <a:lnTo>
                  <a:pt x="401073" y="612139"/>
                </a:lnTo>
                <a:lnTo>
                  <a:pt x="405036" y="618489"/>
                </a:lnTo>
                <a:lnTo>
                  <a:pt x="416034" y="614679"/>
                </a:lnTo>
                <a:lnTo>
                  <a:pt x="553789" y="614679"/>
                </a:lnTo>
                <a:lnTo>
                  <a:pt x="554677" y="610869"/>
                </a:lnTo>
                <a:lnTo>
                  <a:pt x="553283" y="604519"/>
                </a:lnTo>
                <a:lnTo>
                  <a:pt x="550892" y="600709"/>
                </a:lnTo>
                <a:lnTo>
                  <a:pt x="541002" y="600709"/>
                </a:lnTo>
                <a:lnTo>
                  <a:pt x="540011" y="598169"/>
                </a:lnTo>
                <a:lnTo>
                  <a:pt x="544749" y="591819"/>
                </a:lnTo>
                <a:lnTo>
                  <a:pt x="564926" y="591819"/>
                </a:lnTo>
                <a:lnTo>
                  <a:pt x="567980" y="584199"/>
                </a:lnTo>
                <a:lnTo>
                  <a:pt x="569435" y="580389"/>
                </a:lnTo>
                <a:lnTo>
                  <a:pt x="562562" y="580389"/>
                </a:lnTo>
                <a:lnTo>
                  <a:pt x="560810" y="579119"/>
                </a:lnTo>
                <a:lnTo>
                  <a:pt x="563519" y="572769"/>
                </a:lnTo>
                <a:lnTo>
                  <a:pt x="567066" y="571499"/>
                </a:lnTo>
                <a:lnTo>
                  <a:pt x="581066" y="571499"/>
                </a:lnTo>
                <a:lnTo>
                  <a:pt x="583196" y="567689"/>
                </a:lnTo>
                <a:lnTo>
                  <a:pt x="583724" y="562609"/>
                </a:lnTo>
                <a:lnTo>
                  <a:pt x="586493" y="557529"/>
                </a:lnTo>
                <a:lnTo>
                  <a:pt x="598103" y="557529"/>
                </a:lnTo>
                <a:lnTo>
                  <a:pt x="599527" y="556259"/>
                </a:lnTo>
                <a:lnTo>
                  <a:pt x="604654" y="552449"/>
                </a:lnTo>
                <a:lnTo>
                  <a:pt x="602750" y="547369"/>
                </a:lnTo>
                <a:lnTo>
                  <a:pt x="595955" y="543559"/>
                </a:lnTo>
                <a:lnTo>
                  <a:pt x="590788" y="539749"/>
                </a:lnTo>
                <a:lnTo>
                  <a:pt x="593771" y="532129"/>
                </a:lnTo>
                <a:lnTo>
                  <a:pt x="644662" y="532129"/>
                </a:lnTo>
                <a:lnTo>
                  <a:pt x="652470" y="528319"/>
                </a:lnTo>
                <a:lnTo>
                  <a:pt x="661118" y="523239"/>
                </a:lnTo>
                <a:lnTo>
                  <a:pt x="670169" y="516889"/>
                </a:lnTo>
                <a:lnTo>
                  <a:pt x="676946" y="509269"/>
                </a:lnTo>
                <a:lnTo>
                  <a:pt x="678772" y="500379"/>
                </a:lnTo>
                <a:lnTo>
                  <a:pt x="675724" y="496569"/>
                </a:lnTo>
                <a:lnTo>
                  <a:pt x="685152" y="496569"/>
                </a:lnTo>
                <a:lnTo>
                  <a:pt x="686188" y="491489"/>
                </a:lnTo>
                <a:lnTo>
                  <a:pt x="698215" y="490219"/>
                </a:lnTo>
                <a:lnTo>
                  <a:pt x="695035" y="485139"/>
                </a:lnTo>
                <a:lnTo>
                  <a:pt x="395384" y="485139"/>
                </a:lnTo>
                <a:lnTo>
                  <a:pt x="388107" y="478789"/>
                </a:lnTo>
                <a:lnTo>
                  <a:pt x="393081" y="463549"/>
                </a:lnTo>
                <a:close/>
              </a:path>
              <a:path w="767079" h="735330">
                <a:moveTo>
                  <a:pt x="550184" y="599581"/>
                </a:moveTo>
                <a:lnTo>
                  <a:pt x="549079" y="599581"/>
                </a:lnTo>
                <a:lnTo>
                  <a:pt x="541002" y="600709"/>
                </a:lnTo>
                <a:lnTo>
                  <a:pt x="550892" y="600709"/>
                </a:lnTo>
                <a:lnTo>
                  <a:pt x="550184" y="599581"/>
                </a:lnTo>
                <a:close/>
              </a:path>
              <a:path w="767079" h="735330">
                <a:moveTo>
                  <a:pt x="564926" y="591819"/>
                </a:moveTo>
                <a:lnTo>
                  <a:pt x="544749" y="591819"/>
                </a:lnTo>
                <a:lnTo>
                  <a:pt x="549302" y="599581"/>
                </a:lnTo>
                <a:lnTo>
                  <a:pt x="549079" y="599581"/>
                </a:lnTo>
                <a:lnTo>
                  <a:pt x="552686" y="596899"/>
                </a:lnTo>
                <a:lnTo>
                  <a:pt x="554096" y="594359"/>
                </a:lnTo>
                <a:lnTo>
                  <a:pt x="562972" y="594359"/>
                </a:lnTo>
                <a:lnTo>
                  <a:pt x="564926" y="591819"/>
                </a:lnTo>
                <a:close/>
              </a:path>
              <a:path w="767079" h="735330">
                <a:moveTo>
                  <a:pt x="562972" y="594359"/>
                </a:moveTo>
                <a:lnTo>
                  <a:pt x="555086" y="594359"/>
                </a:lnTo>
                <a:lnTo>
                  <a:pt x="556521" y="596899"/>
                </a:lnTo>
                <a:lnTo>
                  <a:pt x="561019" y="596899"/>
                </a:lnTo>
                <a:lnTo>
                  <a:pt x="562972" y="594359"/>
                </a:lnTo>
                <a:close/>
              </a:path>
              <a:path w="767079" h="735330">
                <a:moveTo>
                  <a:pt x="566393" y="577849"/>
                </a:moveTo>
                <a:lnTo>
                  <a:pt x="562562" y="580389"/>
                </a:lnTo>
                <a:lnTo>
                  <a:pt x="569435" y="580389"/>
                </a:lnTo>
                <a:lnTo>
                  <a:pt x="569920" y="579119"/>
                </a:lnTo>
                <a:lnTo>
                  <a:pt x="566393" y="577849"/>
                </a:lnTo>
                <a:close/>
              </a:path>
              <a:path w="767079" h="735330">
                <a:moveTo>
                  <a:pt x="581066" y="571499"/>
                </a:moveTo>
                <a:lnTo>
                  <a:pt x="567066" y="571499"/>
                </a:lnTo>
                <a:lnTo>
                  <a:pt x="569237" y="574039"/>
                </a:lnTo>
                <a:lnTo>
                  <a:pt x="571042" y="576579"/>
                </a:lnTo>
                <a:lnTo>
                  <a:pt x="573489" y="575309"/>
                </a:lnTo>
                <a:lnTo>
                  <a:pt x="581066" y="571499"/>
                </a:lnTo>
                <a:close/>
              </a:path>
              <a:path w="767079" h="735330">
                <a:moveTo>
                  <a:pt x="598103" y="557529"/>
                </a:moveTo>
                <a:lnTo>
                  <a:pt x="586493" y="557529"/>
                </a:lnTo>
                <a:lnTo>
                  <a:pt x="589006" y="562609"/>
                </a:lnTo>
                <a:lnTo>
                  <a:pt x="593831" y="561339"/>
                </a:lnTo>
                <a:lnTo>
                  <a:pt x="598103" y="557529"/>
                </a:lnTo>
                <a:close/>
              </a:path>
              <a:path w="767079" h="735330">
                <a:moveTo>
                  <a:pt x="642345" y="533399"/>
                </a:moveTo>
                <a:lnTo>
                  <a:pt x="603651" y="533399"/>
                </a:lnTo>
                <a:lnTo>
                  <a:pt x="605023" y="537209"/>
                </a:lnTo>
                <a:lnTo>
                  <a:pt x="606191" y="547369"/>
                </a:lnTo>
                <a:lnTo>
                  <a:pt x="612033" y="537209"/>
                </a:lnTo>
                <a:lnTo>
                  <a:pt x="616008" y="534669"/>
                </a:lnTo>
                <a:lnTo>
                  <a:pt x="640028" y="534669"/>
                </a:lnTo>
                <a:lnTo>
                  <a:pt x="642345" y="533399"/>
                </a:lnTo>
                <a:close/>
              </a:path>
              <a:path w="767079" h="735330">
                <a:moveTo>
                  <a:pt x="640028" y="534669"/>
                </a:moveTo>
                <a:lnTo>
                  <a:pt x="616008" y="534669"/>
                </a:lnTo>
                <a:lnTo>
                  <a:pt x="617447" y="535939"/>
                </a:lnTo>
                <a:lnTo>
                  <a:pt x="616665" y="541019"/>
                </a:lnTo>
                <a:lnTo>
                  <a:pt x="617423" y="546099"/>
                </a:lnTo>
                <a:lnTo>
                  <a:pt x="623476" y="542289"/>
                </a:lnTo>
                <a:lnTo>
                  <a:pt x="630890" y="539749"/>
                </a:lnTo>
                <a:lnTo>
                  <a:pt x="637711" y="535939"/>
                </a:lnTo>
                <a:lnTo>
                  <a:pt x="640028" y="534669"/>
                </a:lnTo>
                <a:close/>
              </a:path>
              <a:path w="767079" h="735330">
                <a:moveTo>
                  <a:pt x="644662" y="532129"/>
                </a:moveTo>
                <a:lnTo>
                  <a:pt x="593771" y="532129"/>
                </a:lnTo>
                <a:lnTo>
                  <a:pt x="597101" y="541019"/>
                </a:lnTo>
                <a:lnTo>
                  <a:pt x="599396" y="543559"/>
                </a:lnTo>
                <a:lnTo>
                  <a:pt x="602280" y="541019"/>
                </a:lnTo>
                <a:lnTo>
                  <a:pt x="602686" y="539749"/>
                </a:lnTo>
                <a:lnTo>
                  <a:pt x="603651" y="533399"/>
                </a:lnTo>
                <a:lnTo>
                  <a:pt x="642345" y="533399"/>
                </a:lnTo>
                <a:lnTo>
                  <a:pt x="644662" y="532129"/>
                </a:lnTo>
                <a:close/>
              </a:path>
              <a:path w="767079" h="735330">
                <a:moveTo>
                  <a:pt x="387599" y="0"/>
                </a:moveTo>
                <a:lnTo>
                  <a:pt x="202826" y="0"/>
                </a:lnTo>
                <a:lnTo>
                  <a:pt x="202591" y="33019"/>
                </a:lnTo>
                <a:lnTo>
                  <a:pt x="202659" y="153669"/>
                </a:lnTo>
                <a:lnTo>
                  <a:pt x="202780" y="189229"/>
                </a:lnTo>
                <a:lnTo>
                  <a:pt x="202899" y="220979"/>
                </a:lnTo>
                <a:lnTo>
                  <a:pt x="203023" y="300989"/>
                </a:lnTo>
                <a:lnTo>
                  <a:pt x="203144" y="309879"/>
                </a:lnTo>
                <a:lnTo>
                  <a:pt x="4237" y="309879"/>
                </a:lnTo>
                <a:lnTo>
                  <a:pt x="208" y="313689"/>
                </a:lnTo>
                <a:lnTo>
                  <a:pt x="69" y="316229"/>
                </a:lnTo>
                <a:lnTo>
                  <a:pt x="0" y="317499"/>
                </a:lnTo>
                <a:lnTo>
                  <a:pt x="3628" y="323849"/>
                </a:lnTo>
                <a:lnTo>
                  <a:pt x="11107" y="330199"/>
                </a:lnTo>
                <a:lnTo>
                  <a:pt x="14577" y="337819"/>
                </a:lnTo>
                <a:lnTo>
                  <a:pt x="18303" y="345439"/>
                </a:lnTo>
                <a:lnTo>
                  <a:pt x="23346" y="351789"/>
                </a:lnTo>
                <a:lnTo>
                  <a:pt x="30767" y="351789"/>
                </a:lnTo>
                <a:lnTo>
                  <a:pt x="43551" y="368299"/>
                </a:lnTo>
                <a:lnTo>
                  <a:pt x="58227" y="382269"/>
                </a:lnTo>
                <a:lnTo>
                  <a:pt x="74119" y="396239"/>
                </a:lnTo>
                <a:lnTo>
                  <a:pt x="90546" y="408939"/>
                </a:lnTo>
                <a:lnTo>
                  <a:pt x="93200" y="408939"/>
                </a:lnTo>
                <a:lnTo>
                  <a:pt x="93187" y="411479"/>
                </a:lnTo>
                <a:lnTo>
                  <a:pt x="92184" y="412749"/>
                </a:lnTo>
                <a:lnTo>
                  <a:pt x="92483" y="419099"/>
                </a:lnTo>
                <a:lnTo>
                  <a:pt x="95318" y="425449"/>
                </a:lnTo>
                <a:lnTo>
                  <a:pt x="99081" y="431799"/>
                </a:lnTo>
                <a:lnTo>
                  <a:pt x="102166" y="436879"/>
                </a:lnTo>
                <a:lnTo>
                  <a:pt x="103370" y="447039"/>
                </a:lnTo>
                <a:lnTo>
                  <a:pt x="105325" y="455929"/>
                </a:lnTo>
                <a:lnTo>
                  <a:pt x="108267" y="466089"/>
                </a:lnTo>
                <a:lnTo>
                  <a:pt x="112428" y="474979"/>
                </a:lnTo>
                <a:lnTo>
                  <a:pt x="121526" y="477519"/>
                </a:lnTo>
                <a:lnTo>
                  <a:pt x="128352" y="485139"/>
                </a:lnTo>
                <a:lnTo>
                  <a:pt x="134661" y="492759"/>
                </a:lnTo>
                <a:lnTo>
                  <a:pt x="142209" y="500379"/>
                </a:lnTo>
                <a:lnTo>
                  <a:pt x="152804" y="502919"/>
                </a:lnTo>
                <a:lnTo>
                  <a:pt x="162866" y="507999"/>
                </a:lnTo>
                <a:lnTo>
                  <a:pt x="172527" y="514349"/>
                </a:lnTo>
                <a:lnTo>
                  <a:pt x="181922" y="520699"/>
                </a:lnTo>
                <a:lnTo>
                  <a:pt x="190323" y="524509"/>
                </a:lnTo>
                <a:lnTo>
                  <a:pt x="195881" y="525779"/>
                </a:lnTo>
                <a:lnTo>
                  <a:pt x="199966" y="520699"/>
                </a:lnTo>
                <a:lnTo>
                  <a:pt x="203944" y="513079"/>
                </a:lnTo>
                <a:lnTo>
                  <a:pt x="210675" y="505459"/>
                </a:lnTo>
                <a:lnTo>
                  <a:pt x="214888" y="495299"/>
                </a:lnTo>
                <a:lnTo>
                  <a:pt x="218307" y="483869"/>
                </a:lnTo>
                <a:lnTo>
                  <a:pt x="222651" y="473709"/>
                </a:lnTo>
                <a:lnTo>
                  <a:pt x="227191" y="471169"/>
                </a:lnTo>
                <a:lnTo>
                  <a:pt x="239232" y="471169"/>
                </a:lnTo>
                <a:lnTo>
                  <a:pt x="243771" y="469899"/>
                </a:lnTo>
                <a:lnTo>
                  <a:pt x="245676" y="463549"/>
                </a:lnTo>
                <a:lnTo>
                  <a:pt x="393081" y="463549"/>
                </a:lnTo>
                <a:lnTo>
                  <a:pt x="414637" y="397509"/>
                </a:lnTo>
                <a:lnTo>
                  <a:pt x="413812" y="394969"/>
                </a:lnTo>
                <a:lnTo>
                  <a:pt x="344355" y="344169"/>
                </a:lnTo>
                <a:lnTo>
                  <a:pt x="347137" y="336549"/>
                </a:lnTo>
                <a:lnTo>
                  <a:pt x="432976" y="336549"/>
                </a:lnTo>
                <a:lnTo>
                  <a:pt x="435148" y="334009"/>
                </a:lnTo>
                <a:lnTo>
                  <a:pt x="461678" y="252729"/>
                </a:lnTo>
                <a:lnTo>
                  <a:pt x="727545" y="252729"/>
                </a:lnTo>
                <a:lnTo>
                  <a:pt x="727219" y="247649"/>
                </a:lnTo>
                <a:lnTo>
                  <a:pt x="725637" y="220979"/>
                </a:lnTo>
                <a:lnTo>
                  <a:pt x="722396" y="194309"/>
                </a:lnTo>
                <a:lnTo>
                  <a:pt x="720702" y="193039"/>
                </a:lnTo>
                <a:lnTo>
                  <a:pt x="543034" y="193039"/>
                </a:lnTo>
                <a:lnTo>
                  <a:pt x="541015" y="184149"/>
                </a:lnTo>
                <a:lnTo>
                  <a:pt x="506280" y="184149"/>
                </a:lnTo>
                <a:lnTo>
                  <a:pt x="500464" y="181609"/>
                </a:lnTo>
                <a:lnTo>
                  <a:pt x="497479" y="180339"/>
                </a:lnTo>
                <a:lnTo>
                  <a:pt x="498241" y="177799"/>
                </a:lnTo>
                <a:lnTo>
                  <a:pt x="498140" y="176529"/>
                </a:lnTo>
                <a:lnTo>
                  <a:pt x="498038" y="175259"/>
                </a:lnTo>
                <a:lnTo>
                  <a:pt x="488386" y="175259"/>
                </a:lnTo>
                <a:lnTo>
                  <a:pt x="489199" y="171449"/>
                </a:lnTo>
                <a:lnTo>
                  <a:pt x="471304" y="171449"/>
                </a:lnTo>
                <a:lnTo>
                  <a:pt x="466694" y="168909"/>
                </a:lnTo>
                <a:lnTo>
                  <a:pt x="461816" y="165099"/>
                </a:lnTo>
                <a:lnTo>
                  <a:pt x="445138" y="165099"/>
                </a:lnTo>
                <a:lnTo>
                  <a:pt x="442798" y="163829"/>
                </a:lnTo>
                <a:lnTo>
                  <a:pt x="426131" y="163829"/>
                </a:lnTo>
                <a:lnTo>
                  <a:pt x="425534" y="157479"/>
                </a:lnTo>
                <a:lnTo>
                  <a:pt x="424815" y="153669"/>
                </a:lnTo>
                <a:lnTo>
                  <a:pt x="421330" y="147319"/>
                </a:lnTo>
                <a:lnTo>
                  <a:pt x="397722" y="147319"/>
                </a:lnTo>
                <a:lnTo>
                  <a:pt x="391563" y="143509"/>
                </a:lnTo>
                <a:lnTo>
                  <a:pt x="389186" y="137159"/>
                </a:lnTo>
                <a:lnTo>
                  <a:pt x="389169" y="71119"/>
                </a:lnTo>
                <a:lnTo>
                  <a:pt x="388656" y="33019"/>
                </a:lnTo>
                <a:lnTo>
                  <a:pt x="387599" y="0"/>
                </a:lnTo>
                <a:close/>
              </a:path>
              <a:path w="767079" h="735330">
                <a:moveTo>
                  <a:pt x="685152" y="496569"/>
                </a:moveTo>
                <a:lnTo>
                  <a:pt x="675724" y="496569"/>
                </a:lnTo>
                <a:lnTo>
                  <a:pt x="684283" y="501649"/>
                </a:lnTo>
                <a:lnTo>
                  <a:pt x="684893" y="497839"/>
                </a:lnTo>
                <a:lnTo>
                  <a:pt x="685152" y="496569"/>
                </a:lnTo>
                <a:close/>
              </a:path>
              <a:path w="767079" h="735330">
                <a:moveTo>
                  <a:pt x="467520" y="434339"/>
                </a:moveTo>
                <a:lnTo>
                  <a:pt x="464827" y="434339"/>
                </a:lnTo>
                <a:lnTo>
                  <a:pt x="395384" y="485139"/>
                </a:lnTo>
                <a:lnTo>
                  <a:pt x="536963" y="485139"/>
                </a:lnTo>
                <a:lnTo>
                  <a:pt x="467520" y="434339"/>
                </a:lnTo>
                <a:close/>
              </a:path>
              <a:path w="767079" h="735330">
                <a:moveTo>
                  <a:pt x="727545" y="252729"/>
                </a:moveTo>
                <a:lnTo>
                  <a:pt x="470669" y="252729"/>
                </a:lnTo>
                <a:lnTo>
                  <a:pt x="497187" y="334009"/>
                </a:lnTo>
                <a:lnTo>
                  <a:pt x="499371" y="336549"/>
                </a:lnTo>
                <a:lnTo>
                  <a:pt x="585211" y="336549"/>
                </a:lnTo>
                <a:lnTo>
                  <a:pt x="587979" y="344169"/>
                </a:lnTo>
                <a:lnTo>
                  <a:pt x="582582" y="349249"/>
                </a:lnTo>
                <a:lnTo>
                  <a:pt x="518536" y="394969"/>
                </a:lnTo>
                <a:lnTo>
                  <a:pt x="517710" y="397509"/>
                </a:lnTo>
                <a:lnTo>
                  <a:pt x="544241" y="478789"/>
                </a:lnTo>
                <a:lnTo>
                  <a:pt x="536963" y="485139"/>
                </a:lnTo>
                <a:lnTo>
                  <a:pt x="695035" y="485139"/>
                </a:lnTo>
                <a:lnTo>
                  <a:pt x="694240" y="483869"/>
                </a:lnTo>
                <a:lnTo>
                  <a:pt x="692678" y="482599"/>
                </a:lnTo>
                <a:lnTo>
                  <a:pt x="689478" y="480059"/>
                </a:lnTo>
                <a:lnTo>
                  <a:pt x="691992" y="477519"/>
                </a:lnTo>
                <a:lnTo>
                  <a:pt x="695866" y="473709"/>
                </a:lnTo>
                <a:lnTo>
                  <a:pt x="684271" y="473709"/>
                </a:lnTo>
                <a:lnTo>
                  <a:pt x="688005" y="469899"/>
                </a:lnTo>
                <a:lnTo>
                  <a:pt x="690075" y="464819"/>
                </a:lnTo>
                <a:lnTo>
                  <a:pt x="682188" y="463549"/>
                </a:lnTo>
                <a:lnTo>
                  <a:pt x="680778" y="458469"/>
                </a:lnTo>
                <a:lnTo>
                  <a:pt x="696023" y="458469"/>
                </a:lnTo>
                <a:lnTo>
                  <a:pt x="696517" y="457199"/>
                </a:lnTo>
                <a:lnTo>
                  <a:pt x="753069" y="457199"/>
                </a:lnTo>
                <a:lnTo>
                  <a:pt x="754241" y="454659"/>
                </a:lnTo>
                <a:lnTo>
                  <a:pt x="751857" y="449579"/>
                </a:lnTo>
                <a:lnTo>
                  <a:pt x="751468" y="443229"/>
                </a:lnTo>
                <a:lnTo>
                  <a:pt x="759213" y="435609"/>
                </a:lnTo>
                <a:lnTo>
                  <a:pt x="760649" y="429259"/>
                </a:lnTo>
                <a:lnTo>
                  <a:pt x="764141" y="419099"/>
                </a:lnTo>
                <a:lnTo>
                  <a:pt x="754553" y="410209"/>
                </a:lnTo>
                <a:lnTo>
                  <a:pt x="763443" y="403859"/>
                </a:lnTo>
                <a:lnTo>
                  <a:pt x="759175" y="400049"/>
                </a:lnTo>
                <a:lnTo>
                  <a:pt x="761084" y="387349"/>
                </a:lnTo>
                <a:lnTo>
                  <a:pt x="764932" y="373379"/>
                </a:lnTo>
                <a:lnTo>
                  <a:pt x="766612" y="359409"/>
                </a:lnTo>
                <a:lnTo>
                  <a:pt x="762785" y="353059"/>
                </a:lnTo>
                <a:lnTo>
                  <a:pt x="753994" y="353059"/>
                </a:lnTo>
                <a:lnTo>
                  <a:pt x="751860" y="347979"/>
                </a:lnTo>
                <a:lnTo>
                  <a:pt x="756623" y="341629"/>
                </a:lnTo>
                <a:lnTo>
                  <a:pt x="749574" y="336549"/>
                </a:lnTo>
                <a:lnTo>
                  <a:pt x="748901" y="331469"/>
                </a:lnTo>
                <a:lnTo>
                  <a:pt x="732556" y="300989"/>
                </a:lnTo>
                <a:lnTo>
                  <a:pt x="728929" y="274319"/>
                </a:lnTo>
                <a:lnTo>
                  <a:pt x="727545" y="252729"/>
                </a:lnTo>
                <a:close/>
              </a:path>
              <a:path w="767079" h="735330">
                <a:moveTo>
                  <a:pt x="727401" y="468629"/>
                </a:moveTo>
                <a:lnTo>
                  <a:pt x="713760" y="468629"/>
                </a:lnTo>
                <a:lnTo>
                  <a:pt x="711591" y="472439"/>
                </a:lnTo>
                <a:lnTo>
                  <a:pt x="705159" y="477519"/>
                </a:lnTo>
                <a:lnTo>
                  <a:pt x="701409" y="481329"/>
                </a:lnTo>
                <a:lnTo>
                  <a:pt x="707283" y="481329"/>
                </a:lnTo>
                <a:lnTo>
                  <a:pt x="718514" y="474979"/>
                </a:lnTo>
                <a:lnTo>
                  <a:pt x="727401" y="468629"/>
                </a:lnTo>
                <a:close/>
              </a:path>
              <a:path w="767079" h="735330">
                <a:moveTo>
                  <a:pt x="753069" y="457199"/>
                </a:moveTo>
                <a:lnTo>
                  <a:pt x="700309" y="457199"/>
                </a:lnTo>
                <a:lnTo>
                  <a:pt x="702928" y="461009"/>
                </a:lnTo>
                <a:lnTo>
                  <a:pt x="701873" y="467359"/>
                </a:lnTo>
                <a:lnTo>
                  <a:pt x="700605" y="472439"/>
                </a:lnTo>
                <a:lnTo>
                  <a:pt x="703787" y="472439"/>
                </a:lnTo>
                <a:lnTo>
                  <a:pt x="708985" y="469899"/>
                </a:lnTo>
                <a:lnTo>
                  <a:pt x="713760" y="468629"/>
                </a:lnTo>
                <a:lnTo>
                  <a:pt x="727401" y="468629"/>
                </a:lnTo>
                <a:lnTo>
                  <a:pt x="729178" y="467359"/>
                </a:lnTo>
                <a:lnTo>
                  <a:pt x="740194" y="461009"/>
                </a:lnTo>
                <a:lnTo>
                  <a:pt x="752482" y="458469"/>
                </a:lnTo>
                <a:lnTo>
                  <a:pt x="753069" y="457199"/>
                </a:lnTo>
                <a:close/>
              </a:path>
              <a:path w="767079" h="735330">
                <a:moveTo>
                  <a:pt x="696023" y="458469"/>
                </a:moveTo>
                <a:lnTo>
                  <a:pt x="680778" y="458469"/>
                </a:lnTo>
                <a:lnTo>
                  <a:pt x="686176" y="459739"/>
                </a:lnTo>
                <a:lnTo>
                  <a:pt x="689287" y="463549"/>
                </a:lnTo>
                <a:lnTo>
                  <a:pt x="694050" y="463549"/>
                </a:lnTo>
                <a:lnTo>
                  <a:pt x="696023" y="458469"/>
                </a:lnTo>
                <a:close/>
              </a:path>
              <a:path w="767079" h="735330">
                <a:moveTo>
                  <a:pt x="762020" y="351789"/>
                </a:moveTo>
                <a:lnTo>
                  <a:pt x="753994" y="353059"/>
                </a:lnTo>
                <a:lnTo>
                  <a:pt x="762785" y="353059"/>
                </a:lnTo>
                <a:lnTo>
                  <a:pt x="762020" y="351789"/>
                </a:lnTo>
                <a:close/>
              </a:path>
              <a:path w="767079" h="735330">
                <a:moveTo>
                  <a:pt x="554655" y="173989"/>
                </a:moveTo>
                <a:lnTo>
                  <a:pt x="551429" y="176529"/>
                </a:lnTo>
                <a:lnTo>
                  <a:pt x="551988" y="179069"/>
                </a:lnTo>
                <a:lnTo>
                  <a:pt x="551908" y="180339"/>
                </a:lnTo>
                <a:lnTo>
                  <a:pt x="551829" y="181609"/>
                </a:lnTo>
                <a:lnTo>
                  <a:pt x="551749" y="182879"/>
                </a:lnTo>
                <a:lnTo>
                  <a:pt x="551670" y="184149"/>
                </a:lnTo>
                <a:lnTo>
                  <a:pt x="544952" y="184149"/>
                </a:lnTo>
                <a:lnTo>
                  <a:pt x="546628" y="189229"/>
                </a:lnTo>
                <a:lnTo>
                  <a:pt x="543034" y="193039"/>
                </a:lnTo>
                <a:lnTo>
                  <a:pt x="720702" y="193039"/>
                </a:lnTo>
                <a:lnTo>
                  <a:pt x="719009" y="191769"/>
                </a:lnTo>
                <a:lnTo>
                  <a:pt x="703353" y="191769"/>
                </a:lnTo>
                <a:lnTo>
                  <a:pt x="702113" y="190499"/>
                </a:lnTo>
                <a:lnTo>
                  <a:pt x="590697" y="190499"/>
                </a:lnTo>
                <a:lnTo>
                  <a:pt x="587078" y="186689"/>
                </a:lnTo>
                <a:lnTo>
                  <a:pt x="578279" y="181609"/>
                </a:lnTo>
                <a:lnTo>
                  <a:pt x="566557" y="181609"/>
                </a:lnTo>
                <a:lnTo>
                  <a:pt x="556547" y="176529"/>
                </a:lnTo>
                <a:lnTo>
                  <a:pt x="554655" y="173989"/>
                </a:lnTo>
                <a:close/>
              </a:path>
              <a:path w="767079" h="735330">
                <a:moveTo>
                  <a:pt x="717315" y="190499"/>
                </a:moveTo>
                <a:lnTo>
                  <a:pt x="710314" y="191769"/>
                </a:lnTo>
                <a:lnTo>
                  <a:pt x="719009" y="191769"/>
                </a:lnTo>
                <a:lnTo>
                  <a:pt x="717315" y="190499"/>
                </a:lnTo>
                <a:close/>
              </a:path>
              <a:path w="767079" h="735330">
                <a:moveTo>
                  <a:pt x="632607" y="172719"/>
                </a:moveTo>
                <a:lnTo>
                  <a:pt x="624098" y="175259"/>
                </a:lnTo>
                <a:lnTo>
                  <a:pt x="619209" y="177799"/>
                </a:lnTo>
                <a:lnTo>
                  <a:pt x="603308" y="177799"/>
                </a:lnTo>
                <a:lnTo>
                  <a:pt x="600336" y="185419"/>
                </a:lnTo>
                <a:lnTo>
                  <a:pt x="590151" y="185419"/>
                </a:lnTo>
                <a:lnTo>
                  <a:pt x="590697" y="190499"/>
                </a:lnTo>
                <a:lnTo>
                  <a:pt x="702113" y="190499"/>
                </a:lnTo>
                <a:lnTo>
                  <a:pt x="698393" y="186689"/>
                </a:lnTo>
                <a:lnTo>
                  <a:pt x="686330" y="184149"/>
                </a:lnTo>
                <a:lnTo>
                  <a:pt x="675384" y="180339"/>
                </a:lnTo>
                <a:lnTo>
                  <a:pt x="670732" y="177799"/>
                </a:lnTo>
                <a:lnTo>
                  <a:pt x="619209" y="177799"/>
                </a:lnTo>
                <a:lnTo>
                  <a:pt x="610966" y="176529"/>
                </a:lnTo>
                <a:lnTo>
                  <a:pt x="641167" y="176529"/>
                </a:lnTo>
                <a:lnTo>
                  <a:pt x="632607" y="172719"/>
                </a:lnTo>
                <a:close/>
              </a:path>
              <a:path w="767079" h="735330">
                <a:moveTo>
                  <a:pt x="516034" y="170179"/>
                </a:moveTo>
                <a:lnTo>
                  <a:pt x="511729" y="175259"/>
                </a:lnTo>
                <a:lnTo>
                  <a:pt x="507779" y="177799"/>
                </a:lnTo>
                <a:lnTo>
                  <a:pt x="506280" y="184149"/>
                </a:lnTo>
                <a:lnTo>
                  <a:pt x="541015" y="184149"/>
                </a:lnTo>
                <a:lnTo>
                  <a:pt x="542018" y="182879"/>
                </a:lnTo>
                <a:lnTo>
                  <a:pt x="530543" y="182879"/>
                </a:lnTo>
                <a:lnTo>
                  <a:pt x="527883" y="181609"/>
                </a:lnTo>
                <a:lnTo>
                  <a:pt x="527993" y="179069"/>
                </a:lnTo>
                <a:lnTo>
                  <a:pt x="516936" y="179069"/>
                </a:lnTo>
                <a:lnTo>
                  <a:pt x="516034" y="170179"/>
                </a:lnTo>
                <a:close/>
              </a:path>
              <a:path w="767079" h="735330">
                <a:moveTo>
                  <a:pt x="540140" y="176529"/>
                </a:moveTo>
                <a:lnTo>
                  <a:pt x="535304" y="179069"/>
                </a:lnTo>
                <a:lnTo>
                  <a:pt x="530543" y="182879"/>
                </a:lnTo>
                <a:lnTo>
                  <a:pt x="542018" y="182879"/>
                </a:lnTo>
                <a:lnTo>
                  <a:pt x="543021" y="181609"/>
                </a:lnTo>
                <a:lnTo>
                  <a:pt x="540140" y="176529"/>
                </a:lnTo>
                <a:close/>
              </a:path>
              <a:path w="767079" h="735330">
                <a:moveTo>
                  <a:pt x="571681" y="177799"/>
                </a:moveTo>
                <a:lnTo>
                  <a:pt x="568221" y="179069"/>
                </a:lnTo>
                <a:lnTo>
                  <a:pt x="566557" y="181609"/>
                </a:lnTo>
                <a:lnTo>
                  <a:pt x="578279" y="181609"/>
                </a:lnTo>
                <a:lnTo>
                  <a:pt x="571681" y="177799"/>
                </a:lnTo>
                <a:close/>
              </a:path>
              <a:path w="767079" h="735330">
                <a:moveTo>
                  <a:pt x="528048" y="177799"/>
                </a:moveTo>
                <a:lnTo>
                  <a:pt x="521101" y="177799"/>
                </a:lnTo>
                <a:lnTo>
                  <a:pt x="516936" y="179069"/>
                </a:lnTo>
                <a:lnTo>
                  <a:pt x="527993" y="179069"/>
                </a:lnTo>
                <a:lnTo>
                  <a:pt x="528048" y="177799"/>
                </a:lnTo>
                <a:close/>
              </a:path>
              <a:path w="767079" h="735330">
                <a:moveTo>
                  <a:pt x="654451" y="168909"/>
                </a:moveTo>
                <a:lnTo>
                  <a:pt x="648546" y="173989"/>
                </a:lnTo>
                <a:lnTo>
                  <a:pt x="641167" y="176529"/>
                </a:lnTo>
                <a:lnTo>
                  <a:pt x="668406" y="176529"/>
                </a:lnTo>
                <a:lnTo>
                  <a:pt x="654451" y="168909"/>
                </a:lnTo>
                <a:close/>
              </a:path>
              <a:path w="767079" h="735330">
                <a:moveTo>
                  <a:pt x="496679" y="171449"/>
                </a:moveTo>
                <a:lnTo>
                  <a:pt x="488386" y="175259"/>
                </a:lnTo>
                <a:lnTo>
                  <a:pt x="498038" y="175259"/>
                </a:lnTo>
                <a:lnTo>
                  <a:pt x="496679" y="171449"/>
                </a:lnTo>
                <a:close/>
              </a:path>
              <a:path w="767079" h="735330">
                <a:moveTo>
                  <a:pt x="471622" y="161289"/>
                </a:moveTo>
                <a:lnTo>
                  <a:pt x="471543" y="163829"/>
                </a:lnTo>
                <a:lnTo>
                  <a:pt x="471423" y="167639"/>
                </a:lnTo>
                <a:lnTo>
                  <a:pt x="471304" y="171449"/>
                </a:lnTo>
                <a:lnTo>
                  <a:pt x="489199" y="171449"/>
                </a:lnTo>
                <a:lnTo>
                  <a:pt x="490012" y="167639"/>
                </a:lnTo>
                <a:lnTo>
                  <a:pt x="489144" y="165099"/>
                </a:lnTo>
                <a:lnTo>
                  <a:pt x="476715" y="165099"/>
                </a:lnTo>
                <a:lnTo>
                  <a:pt x="471622" y="161289"/>
                </a:lnTo>
                <a:close/>
              </a:path>
              <a:path w="767079" h="735330">
                <a:moveTo>
                  <a:pt x="460190" y="163829"/>
                </a:moveTo>
                <a:lnTo>
                  <a:pt x="452750" y="165099"/>
                </a:lnTo>
                <a:lnTo>
                  <a:pt x="461816" y="165099"/>
                </a:lnTo>
                <a:lnTo>
                  <a:pt x="460190" y="163829"/>
                </a:lnTo>
                <a:close/>
              </a:path>
              <a:path w="767079" h="735330">
                <a:moveTo>
                  <a:pt x="488711" y="163829"/>
                </a:moveTo>
                <a:lnTo>
                  <a:pt x="485244" y="163829"/>
                </a:lnTo>
                <a:lnTo>
                  <a:pt x="480837" y="165099"/>
                </a:lnTo>
                <a:lnTo>
                  <a:pt x="489144" y="165099"/>
                </a:lnTo>
                <a:lnTo>
                  <a:pt x="488711" y="163829"/>
                </a:lnTo>
                <a:close/>
              </a:path>
              <a:path w="767079" h="735330">
                <a:moveTo>
                  <a:pt x="434271" y="160019"/>
                </a:moveTo>
                <a:lnTo>
                  <a:pt x="426131" y="163829"/>
                </a:lnTo>
                <a:lnTo>
                  <a:pt x="442798" y="163829"/>
                </a:lnTo>
                <a:lnTo>
                  <a:pt x="438119" y="161289"/>
                </a:lnTo>
                <a:lnTo>
                  <a:pt x="434271" y="160019"/>
                </a:lnTo>
                <a:close/>
              </a:path>
              <a:path w="767079" h="735330">
                <a:moveTo>
                  <a:pt x="417283" y="144779"/>
                </a:moveTo>
                <a:lnTo>
                  <a:pt x="414878" y="146049"/>
                </a:lnTo>
                <a:lnTo>
                  <a:pt x="406037" y="147319"/>
                </a:lnTo>
                <a:lnTo>
                  <a:pt x="421330" y="147319"/>
                </a:lnTo>
                <a:lnTo>
                  <a:pt x="417283" y="14477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3108" y="686080"/>
            <a:ext cx="146189" cy="141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7823" y="685496"/>
            <a:ext cx="131508" cy="1425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7973" y="686078"/>
            <a:ext cx="106552" cy="141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019" y="684039"/>
            <a:ext cx="107810" cy="14597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00964" y="764579"/>
            <a:ext cx="23495" cy="63500"/>
          </a:xfrm>
          <a:custGeom>
            <a:avLst/>
            <a:gdLst/>
            <a:ahLst/>
            <a:cxnLst/>
            <a:rect l="l" t="t" r="r" b="b"/>
            <a:pathLst>
              <a:path w="23495" h="63500">
                <a:moveTo>
                  <a:pt x="0" y="63500"/>
                </a:moveTo>
                <a:lnTo>
                  <a:pt x="23215" y="63500"/>
                </a:lnTo>
                <a:lnTo>
                  <a:pt x="2321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00962" y="685850"/>
            <a:ext cx="112395" cy="142240"/>
          </a:xfrm>
          <a:custGeom>
            <a:avLst/>
            <a:gdLst/>
            <a:ahLst/>
            <a:cxnLst/>
            <a:rect l="l" t="t" r="r" b="b"/>
            <a:pathLst>
              <a:path w="112395" h="142240">
                <a:moveTo>
                  <a:pt x="111988" y="0"/>
                </a:moveTo>
                <a:lnTo>
                  <a:pt x="88684" y="0"/>
                </a:lnTo>
                <a:lnTo>
                  <a:pt x="88684" y="58420"/>
                </a:lnTo>
                <a:lnTo>
                  <a:pt x="23215" y="58420"/>
                </a:lnTo>
                <a:lnTo>
                  <a:pt x="23215" y="0"/>
                </a:lnTo>
                <a:lnTo>
                  <a:pt x="0" y="0"/>
                </a:lnTo>
                <a:lnTo>
                  <a:pt x="0" y="58420"/>
                </a:lnTo>
                <a:lnTo>
                  <a:pt x="0" y="78740"/>
                </a:lnTo>
                <a:lnTo>
                  <a:pt x="88684" y="78740"/>
                </a:lnTo>
                <a:lnTo>
                  <a:pt x="88684" y="142240"/>
                </a:lnTo>
                <a:lnTo>
                  <a:pt x="111988" y="142240"/>
                </a:lnTo>
                <a:lnTo>
                  <a:pt x="111988" y="78740"/>
                </a:lnTo>
                <a:lnTo>
                  <a:pt x="111988" y="58420"/>
                </a:lnTo>
                <a:lnTo>
                  <a:pt x="111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1408" y="684041"/>
            <a:ext cx="95478" cy="14597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371451" y="686080"/>
            <a:ext cx="60960" cy="142240"/>
          </a:xfrm>
          <a:custGeom>
            <a:avLst/>
            <a:gdLst/>
            <a:ahLst/>
            <a:cxnLst/>
            <a:rect l="l" t="t" r="r" b="b"/>
            <a:pathLst>
              <a:path w="60959" h="142240">
                <a:moveTo>
                  <a:pt x="60794" y="0"/>
                </a:moveTo>
                <a:lnTo>
                  <a:pt x="41757" y="0"/>
                </a:lnTo>
                <a:lnTo>
                  <a:pt x="0" y="32829"/>
                </a:lnTo>
                <a:lnTo>
                  <a:pt x="11455" y="47294"/>
                </a:lnTo>
                <a:lnTo>
                  <a:pt x="30677" y="31599"/>
                </a:lnTo>
                <a:lnTo>
                  <a:pt x="38747" y="24282"/>
                </a:lnTo>
                <a:lnTo>
                  <a:pt x="38406" y="29516"/>
                </a:lnTo>
                <a:lnTo>
                  <a:pt x="38020" y="42527"/>
                </a:lnTo>
                <a:lnTo>
                  <a:pt x="37973" y="141998"/>
                </a:lnTo>
                <a:lnTo>
                  <a:pt x="60794" y="141998"/>
                </a:lnTo>
                <a:lnTo>
                  <a:pt x="60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97887" y="765429"/>
            <a:ext cx="83820" cy="19050"/>
          </a:xfrm>
          <a:custGeom>
            <a:avLst/>
            <a:gdLst/>
            <a:ahLst/>
            <a:cxnLst/>
            <a:rect l="l" t="t" r="r" b="b"/>
            <a:pathLst>
              <a:path w="83820" h="19050">
                <a:moveTo>
                  <a:pt x="83527" y="0"/>
                </a:moveTo>
                <a:lnTo>
                  <a:pt x="0" y="0"/>
                </a:lnTo>
                <a:lnTo>
                  <a:pt x="0" y="18453"/>
                </a:lnTo>
                <a:lnTo>
                  <a:pt x="83527" y="18453"/>
                </a:lnTo>
                <a:lnTo>
                  <a:pt x="8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265" y="685496"/>
            <a:ext cx="131508" cy="14258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9419" y="686087"/>
            <a:ext cx="94018" cy="14198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1682" y="686078"/>
            <a:ext cx="106552" cy="1419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068714" y="686079"/>
            <a:ext cx="23495" cy="142240"/>
          </a:xfrm>
          <a:custGeom>
            <a:avLst/>
            <a:gdLst/>
            <a:ahLst/>
            <a:cxnLst/>
            <a:rect l="l" t="t" r="r" b="b"/>
            <a:pathLst>
              <a:path w="23495" h="142240">
                <a:moveTo>
                  <a:pt x="23215" y="0"/>
                </a:moveTo>
                <a:lnTo>
                  <a:pt x="0" y="0"/>
                </a:lnTo>
                <a:lnTo>
                  <a:pt x="0" y="141998"/>
                </a:lnTo>
                <a:lnTo>
                  <a:pt x="23215" y="141998"/>
                </a:lnTo>
                <a:lnTo>
                  <a:pt x="23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149308" y="685850"/>
            <a:ext cx="83820" cy="142240"/>
          </a:xfrm>
          <a:custGeom>
            <a:avLst/>
            <a:gdLst/>
            <a:ahLst/>
            <a:cxnLst/>
            <a:rect l="l" t="t" r="r" b="b"/>
            <a:pathLst>
              <a:path w="83820" h="142240">
                <a:moveTo>
                  <a:pt x="83337" y="121920"/>
                </a:moveTo>
                <a:lnTo>
                  <a:pt x="23215" y="121920"/>
                </a:lnTo>
                <a:lnTo>
                  <a:pt x="23215" y="0"/>
                </a:lnTo>
                <a:lnTo>
                  <a:pt x="0" y="0"/>
                </a:lnTo>
                <a:lnTo>
                  <a:pt x="0" y="121920"/>
                </a:lnTo>
                <a:lnTo>
                  <a:pt x="0" y="142240"/>
                </a:lnTo>
                <a:lnTo>
                  <a:pt x="83337" y="142240"/>
                </a:lnTo>
                <a:lnTo>
                  <a:pt x="83337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8181" y="684041"/>
            <a:ext cx="95478" cy="145973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580765" y="677341"/>
            <a:ext cx="17780" cy="197485"/>
          </a:xfrm>
          <a:custGeom>
            <a:avLst/>
            <a:gdLst/>
            <a:ahLst/>
            <a:cxnLst/>
            <a:rect l="l" t="t" r="r" b="b"/>
            <a:pathLst>
              <a:path w="17779" h="197484">
                <a:moveTo>
                  <a:pt x="17487" y="0"/>
                </a:moveTo>
                <a:lnTo>
                  <a:pt x="0" y="0"/>
                </a:lnTo>
                <a:lnTo>
                  <a:pt x="0" y="197459"/>
                </a:lnTo>
                <a:lnTo>
                  <a:pt x="17487" y="197459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750209" y="694740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020" y="0"/>
                </a:moveTo>
                <a:lnTo>
                  <a:pt x="77889" y="0"/>
                </a:lnTo>
                <a:lnTo>
                  <a:pt x="77889" y="49530"/>
                </a:lnTo>
                <a:lnTo>
                  <a:pt x="36131" y="49530"/>
                </a:lnTo>
                <a:lnTo>
                  <a:pt x="36131" y="0"/>
                </a:lnTo>
                <a:lnTo>
                  <a:pt x="0" y="0"/>
                </a:lnTo>
                <a:lnTo>
                  <a:pt x="0" y="49530"/>
                </a:lnTo>
                <a:lnTo>
                  <a:pt x="0" y="78740"/>
                </a:lnTo>
                <a:lnTo>
                  <a:pt x="0" y="133350"/>
                </a:lnTo>
                <a:lnTo>
                  <a:pt x="36131" y="133350"/>
                </a:lnTo>
                <a:lnTo>
                  <a:pt x="36131" y="78740"/>
                </a:lnTo>
                <a:lnTo>
                  <a:pt x="77889" y="78740"/>
                </a:lnTo>
                <a:lnTo>
                  <a:pt x="77889" y="133350"/>
                </a:lnTo>
                <a:lnTo>
                  <a:pt x="114020" y="133350"/>
                </a:lnTo>
                <a:lnTo>
                  <a:pt x="114020" y="78740"/>
                </a:lnTo>
                <a:lnTo>
                  <a:pt x="114020" y="49530"/>
                </a:lnTo>
                <a:lnTo>
                  <a:pt x="114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06706" y="692951"/>
            <a:ext cx="129400" cy="13694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78037" y="695041"/>
            <a:ext cx="113830" cy="13486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32249" y="693134"/>
            <a:ext cx="93179" cy="13676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0354894" y="694740"/>
            <a:ext cx="100965" cy="133350"/>
          </a:xfrm>
          <a:custGeom>
            <a:avLst/>
            <a:gdLst/>
            <a:ahLst/>
            <a:cxnLst/>
            <a:rect l="l" t="t" r="r" b="b"/>
            <a:pathLst>
              <a:path w="100965" h="133350">
                <a:moveTo>
                  <a:pt x="100825" y="0"/>
                </a:moveTo>
                <a:lnTo>
                  <a:pt x="0" y="0"/>
                </a:lnTo>
                <a:lnTo>
                  <a:pt x="0" y="29210"/>
                </a:lnTo>
                <a:lnTo>
                  <a:pt x="32486" y="29210"/>
                </a:lnTo>
                <a:lnTo>
                  <a:pt x="32486" y="133350"/>
                </a:lnTo>
                <a:lnTo>
                  <a:pt x="68427" y="133350"/>
                </a:lnTo>
                <a:lnTo>
                  <a:pt x="68427" y="29210"/>
                </a:lnTo>
                <a:lnTo>
                  <a:pt x="100825" y="29210"/>
                </a:lnTo>
                <a:lnTo>
                  <a:pt x="100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88457" y="692951"/>
            <a:ext cx="129400" cy="13694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60506" y="695046"/>
            <a:ext cx="126669" cy="133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B6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867" y="2291055"/>
            <a:ext cx="10412730" cy="123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4469" y="6248225"/>
            <a:ext cx="2903220" cy="2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32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34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35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36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680B7BC-DA2F-BA6D-0C14-C261D821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12192000" cy="68580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351B9E-7A9C-0606-8278-2C59A644AD7A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/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/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/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/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070867" y="2291055"/>
            <a:ext cx="5391152" cy="125194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700"/>
              </a:spcBef>
            </a:pPr>
            <a:r>
              <a:rPr sz="4600" dirty="0"/>
              <a:t>I</a:t>
            </a:r>
            <a:r>
              <a:rPr lang="en-US" sz="4600" spc="495" dirty="0"/>
              <a:t>’M </a:t>
            </a:r>
            <a:r>
              <a:rPr sz="4600" spc="240" dirty="0"/>
              <a:t>PRESENTING </a:t>
            </a:r>
            <a:r>
              <a:rPr sz="4600" dirty="0"/>
              <a:t>A</a:t>
            </a:r>
            <a:r>
              <a:rPr sz="4600" spc="490" dirty="0"/>
              <a:t> </a:t>
            </a:r>
            <a:r>
              <a:rPr sz="4600" spc="204" dirty="0"/>
              <a:t>POSTER</a:t>
            </a:r>
            <a:r>
              <a:rPr sz="4600" spc="500" dirty="0"/>
              <a:t> </a:t>
            </a:r>
            <a:r>
              <a:rPr sz="4600" spc="185" dirty="0"/>
              <a:t>AT</a:t>
            </a:r>
            <a:endParaRPr sz="4600" dirty="0"/>
          </a:p>
        </p:txBody>
      </p:sp>
      <p:sp>
        <p:nvSpPr>
          <p:cNvPr id="47" name="object 47"/>
          <p:cNvSpPr/>
          <p:nvPr/>
        </p:nvSpPr>
        <p:spPr>
          <a:xfrm>
            <a:off x="1083569" y="3236405"/>
            <a:ext cx="5378450" cy="408940"/>
          </a:xfrm>
          <a:custGeom>
            <a:avLst/>
            <a:gdLst/>
            <a:ahLst/>
            <a:cxnLst/>
            <a:rect l="l" t="t" r="r" b="b"/>
            <a:pathLst>
              <a:path w="5378450" h="408939">
                <a:moveTo>
                  <a:pt x="5378386" y="0"/>
                </a:moveTo>
                <a:lnTo>
                  <a:pt x="5375721" y="47161"/>
                </a:lnTo>
                <a:lnTo>
                  <a:pt x="5367922" y="92724"/>
                </a:lnTo>
                <a:lnTo>
                  <a:pt x="5355288" y="136385"/>
                </a:lnTo>
                <a:lnTo>
                  <a:pt x="5338116" y="177842"/>
                </a:lnTo>
                <a:lnTo>
                  <a:pt x="5316703" y="216791"/>
                </a:lnTo>
                <a:lnTo>
                  <a:pt x="5291346" y="252928"/>
                </a:lnTo>
                <a:lnTo>
                  <a:pt x="5262343" y="285950"/>
                </a:lnTo>
                <a:lnTo>
                  <a:pt x="5229990" y="315553"/>
                </a:lnTo>
                <a:lnTo>
                  <a:pt x="5194585" y="341434"/>
                </a:lnTo>
                <a:lnTo>
                  <a:pt x="5156426" y="363290"/>
                </a:lnTo>
                <a:lnTo>
                  <a:pt x="5115809" y="380818"/>
                </a:lnTo>
                <a:lnTo>
                  <a:pt x="5073031" y="393713"/>
                </a:lnTo>
                <a:lnTo>
                  <a:pt x="5028390" y="401672"/>
                </a:lnTo>
                <a:lnTo>
                  <a:pt x="4982184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FC8673-5585-2838-1E49-BFBAE7A1C786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B27CCFA2-5D28-B379-824C-F1B9E240B048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83F17B15-9C2E-AFCC-F635-1DF447F2D93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A8C2D4BD-F039-DD6D-E202-F6AC15ECFB8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7ACAE0B6-FC6A-EC1A-8BEF-FEA8E6A19D1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A7A6BD1C-0E97-1B72-DF95-1720E3F60AD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5A4C629F-6DA3-EDF0-F94F-E92CAA7F39CD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5CDD8C8B-1657-E9BB-10BC-98230318B6D6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EA6EE535-DC0D-4DB7-15F0-F1B5EDD3760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89416F75-70FB-7E34-662B-28D5B14DBB3C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1A0B763F-EDDB-98AC-108C-80FA68D32A55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9BF1E09D-792D-BE86-873F-A948DA0EB568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880E33B2-F9C9-E1B1-A430-8E6A097B7C8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30A62B3D-3F59-4219-F2A0-BB9976B8653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93514D0E-AEEC-7DC1-D699-E37DC16A052E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47B2AB83-D445-3684-CD24-2389A6181C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CDEECCDE-086E-CFB4-BD6E-FEB23BF4338E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4465993C-F52E-AC79-7793-AD2F2DFC359F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5F9B02F5-1B11-C9E8-E4AA-AB8559ABEAE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8EE6E86D-48B2-C517-AE1D-2ACF2DA88BD8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FB269977-1451-C8FF-5DAB-E3625715A4A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CD90D782-674B-103C-058D-06B7C0729CE7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4A4AC79E-2712-63E6-EE9F-8A1290DBF69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6EA3227F-F3F2-B147-B4D9-3FBBC5FDA8C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A479EE75-0BFB-C96A-79A9-A5E5E301F750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3A5C6614-318D-8ABB-A3E5-4458DDF7B21A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381FFA70-C58C-CFA7-25BD-8AF0BA0C75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5BDF8121-1479-4439-1347-8FCD0F277C5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E160E247-721E-D590-55BD-7BF7EB07DE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83" name="Picture 82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882AB044-30C1-D9EE-EDC3-99C68D4AA8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928421"/>
            <a:ext cx="5234141" cy="10039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green background with words&#10;&#10;Description automatically generated">
            <a:extLst>
              <a:ext uri="{FF2B5EF4-FFF2-40B4-BE49-F238E27FC236}">
                <a16:creationId xmlns:a16="http://schemas.microsoft.com/office/drawing/2014/main" id="{0F58B1BE-A6DC-89ED-19F0-316BC8CF8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00" y="1911095"/>
            <a:ext cx="3189352" cy="318936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841299" y="6248225"/>
            <a:ext cx="2903220" cy="226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#AMCP2025</a:t>
            </a:r>
            <a:r>
              <a:rPr sz="1150" b="1" spc="23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150" b="1" dirty="0">
                <a:solidFill>
                  <a:srgbClr val="FFFFFF"/>
                </a:solidFill>
                <a:latin typeface="Open Sans Extrabold"/>
                <a:cs typeface="Open Sans Extrabold"/>
              </a:rPr>
              <a:t>|</a:t>
            </a:r>
            <a:r>
              <a:rPr sz="1150" b="1" spc="24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1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AMCPANNUAL.ORG </a:t>
            </a:r>
            <a:endParaRPr sz="1150">
              <a:latin typeface="Open Sans Extrabold"/>
              <a:cs typeface="Open Sans Extrabold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BA1D88-0B6C-68BA-0E8E-76CFBBB1099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26" name="object 4">
              <a:extLst>
                <a:ext uri="{FF2B5EF4-FFF2-40B4-BE49-F238E27FC236}">
                  <a16:creationId xmlns:a16="http://schemas.microsoft.com/office/drawing/2014/main" id="{5365276F-581B-7130-9B09-CAEA89D979ED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49" name="object 5">
                <a:extLst>
                  <a:ext uri="{FF2B5EF4-FFF2-40B4-BE49-F238E27FC236}">
                    <a16:creationId xmlns:a16="http://schemas.microsoft.com/office/drawing/2014/main" id="{1528CDB1-3B18-1FAA-611F-278002924DE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50" name="object 6">
                <a:extLst>
                  <a:ext uri="{FF2B5EF4-FFF2-40B4-BE49-F238E27FC236}">
                    <a16:creationId xmlns:a16="http://schemas.microsoft.com/office/drawing/2014/main" id="{93BC8241-ABBE-1321-7717-1D17667F2F7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51" name="object 7">
                <a:extLst>
                  <a:ext uri="{FF2B5EF4-FFF2-40B4-BE49-F238E27FC236}">
                    <a16:creationId xmlns:a16="http://schemas.microsoft.com/office/drawing/2014/main" id="{D83A8204-A0A4-E1B8-71E9-0D4FD2A1E58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52" name="object 8">
                <a:extLst>
                  <a:ext uri="{FF2B5EF4-FFF2-40B4-BE49-F238E27FC236}">
                    <a16:creationId xmlns:a16="http://schemas.microsoft.com/office/drawing/2014/main" id="{24BAA4D1-ABCA-E48A-C586-D1883C5F01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0B6A7D76-2867-A675-E97B-F0DBD261AE15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object 10">
              <a:extLst>
                <a:ext uri="{FF2B5EF4-FFF2-40B4-BE49-F238E27FC236}">
                  <a16:creationId xmlns:a16="http://schemas.microsoft.com/office/drawing/2014/main" id="{FFEC8FAB-B8FB-D5EF-7C55-E7782703C008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47" name="object 11">
                <a:extLst>
                  <a:ext uri="{FF2B5EF4-FFF2-40B4-BE49-F238E27FC236}">
                    <a16:creationId xmlns:a16="http://schemas.microsoft.com/office/drawing/2014/main" id="{14848CB0-EE28-6087-B92E-7FDC1E0C389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B352F1C8-B048-479A-E44D-F4B18301000A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13">
              <a:extLst>
                <a:ext uri="{FF2B5EF4-FFF2-40B4-BE49-F238E27FC236}">
                  <a16:creationId xmlns:a16="http://schemas.microsoft.com/office/drawing/2014/main" id="{C23D39BF-61F6-C48B-3BC7-25B54B8CE29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44" name="object 14">
                <a:extLst>
                  <a:ext uri="{FF2B5EF4-FFF2-40B4-BE49-F238E27FC236}">
                    <a16:creationId xmlns:a16="http://schemas.microsoft.com/office/drawing/2014/main" id="{C8106338-3B72-F589-B5FA-E8538DB68100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object 15">
                <a:extLst>
                  <a:ext uri="{FF2B5EF4-FFF2-40B4-BE49-F238E27FC236}">
                    <a16:creationId xmlns:a16="http://schemas.microsoft.com/office/drawing/2014/main" id="{C9C152E5-01C8-BAEC-02A0-41230FF8EC6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46" name="object 16">
                <a:extLst>
                  <a:ext uri="{FF2B5EF4-FFF2-40B4-BE49-F238E27FC236}">
                    <a16:creationId xmlns:a16="http://schemas.microsoft.com/office/drawing/2014/main" id="{2E3DB227-A379-9EA3-CBEF-D4C2956DE97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48441E61-8FC9-85B4-B929-8C87E9C5144C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42" name="object 18">
                <a:extLst>
                  <a:ext uri="{FF2B5EF4-FFF2-40B4-BE49-F238E27FC236}">
                    <a16:creationId xmlns:a16="http://schemas.microsoft.com/office/drawing/2014/main" id="{53A586D8-C16E-D118-18B1-BC9D9D4D791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43" name="object 19">
                <a:extLst>
                  <a:ext uri="{FF2B5EF4-FFF2-40B4-BE49-F238E27FC236}">
                    <a16:creationId xmlns:a16="http://schemas.microsoft.com/office/drawing/2014/main" id="{062868F8-5433-7EBF-A742-246CB24A1206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F0E0D5B6-8260-2CAB-7754-8C9546CD0A48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1">
              <a:extLst>
                <a:ext uri="{FF2B5EF4-FFF2-40B4-BE49-F238E27FC236}">
                  <a16:creationId xmlns:a16="http://schemas.microsoft.com/office/drawing/2014/main" id="{9356D8A6-5E17-CAC9-B586-882C9AC17F1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269581BD-632A-6556-FA40-7B83EAB74BF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object 23">
              <a:extLst>
                <a:ext uri="{FF2B5EF4-FFF2-40B4-BE49-F238E27FC236}">
                  <a16:creationId xmlns:a16="http://schemas.microsoft.com/office/drawing/2014/main" id="{A6C39992-0B46-3EDC-0040-89DB46B70ED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35" name="object 24">
                <a:extLst>
                  <a:ext uri="{FF2B5EF4-FFF2-40B4-BE49-F238E27FC236}">
                    <a16:creationId xmlns:a16="http://schemas.microsoft.com/office/drawing/2014/main" id="{1CDFC730-E770-8C8A-FC75-A532F1EFF4A2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25">
                <a:extLst>
                  <a:ext uri="{FF2B5EF4-FFF2-40B4-BE49-F238E27FC236}">
                    <a16:creationId xmlns:a16="http://schemas.microsoft.com/office/drawing/2014/main" id="{217CCCD1-C9BF-A38D-0C00-DCAFE9259FB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7" name="object 26">
                <a:extLst>
                  <a:ext uri="{FF2B5EF4-FFF2-40B4-BE49-F238E27FC236}">
                    <a16:creationId xmlns:a16="http://schemas.microsoft.com/office/drawing/2014/main" id="{ACE50D1C-F682-FBA1-05BC-AE5F0AF0491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38" name="object 27">
                <a:extLst>
                  <a:ext uri="{FF2B5EF4-FFF2-40B4-BE49-F238E27FC236}">
                    <a16:creationId xmlns:a16="http://schemas.microsoft.com/office/drawing/2014/main" id="{7DE0F4A8-0409-FA66-C437-95C579572342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39" name="object 28">
                <a:extLst>
                  <a:ext uri="{FF2B5EF4-FFF2-40B4-BE49-F238E27FC236}">
                    <a16:creationId xmlns:a16="http://schemas.microsoft.com/office/drawing/2014/main" id="{EC6588EE-1A82-BC9A-84AD-D02CF9D62587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29">
                <a:extLst>
                  <a:ext uri="{FF2B5EF4-FFF2-40B4-BE49-F238E27FC236}">
                    <a16:creationId xmlns:a16="http://schemas.microsoft.com/office/drawing/2014/main" id="{A00DFEA0-B371-C20F-74AE-2EBEF3CC3346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41" name="object 30">
                <a:extLst>
                  <a:ext uri="{FF2B5EF4-FFF2-40B4-BE49-F238E27FC236}">
                    <a16:creationId xmlns:a16="http://schemas.microsoft.com/office/drawing/2014/main" id="{FAC80873-3BF0-D8DE-957D-C8F336F49D58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53" name="Picture 52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C12DA3DC-03E1-8A64-03C7-F20A8807D1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6CD111A6-E44B-7FE0-1D25-E3B0BDD6C6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867" y="2291055"/>
            <a:ext cx="10412730" cy="1008426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4895215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I</a:t>
            </a:r>
            <a:r>
              <a:rPr lang="en-US" sz="4500" spc="505" dirty="0"/>
              <a:t>’M </a:t>
            </a:r>
            <a:r>
              <a:rPr sz="4500" spc="215" dirty="0"/>
              <a:t>SPEAKING</a:t>
            </a:r>
            <a:r>
              <a:rPr sz="4500" spc="505" dirty="0"/>
              <a:t> </a:t>
            </a:r>
            <a:r>
              <a:rPr sz="4500" spc="195" dirty="0"/>
              <a:t>AT</a:t>
            </a:r>
            <a:endParaRPr sz="4500" dirty="0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09AA4192-0F11-5891-1117-439781D99295}"/>
              </a:ext>
            </a:extLst>
          </p:cNvPr>
          <p:cNvSpPr/>
          <p:nvPr/>
        </p:nvSpPr>
        <p:spPr>
          <a:xfrm>
            <a:off x="5966465" y="3047654"/>
            <a:ext cx="5602605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6C838738-28EF-112B-D49B-893367B67C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38" y="3730740"/>
            <a:ext cx="5384532" cy="10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680B7BC-DA2F-BA6D-0C14-C261D821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12192000" cy="68580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351B9E-7A9C-0606-8278-2C59A644AD7A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/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/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/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/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FC8673-5585-2838-1E49-BFBAE7A1C786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B27CCFA2-5D28-B379-824C-F1B9E240B048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83F17B15-9C2E-AFCC-F635-1DF447F2D93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A8C2D4BD-F039-DD6D-E202-F6AC15ECFB8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7ACAE0B6-FC6A-EC1A-8BEF-FEA8E6A19D1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A7A6BD1C-0E97-1B72-DF95-1720E3F60AD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5A4C629F-6DA3-EDF0-F94F-E92CAA7F39CD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5CDD8C8B-1657-E9BB-10BC-98230318B6D6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EA6EE535-DC0D-4DB7-15F0-F1B5EDD3760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89416F75-70FB-7E34-662B-28D5B14DBB3C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1A0B763F-EDDB-98AC-108C-80FA68D32A55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9BF1E09D-792D-BE86-873F-A948DA0EB568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880E33B2-F9C9-E1B1-A430-8E6A097B7C8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30A62B3D-3F59-4219-F2A0-BB9976B8653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93514D0E-AEEC-7DC1-D699-E37DC16A052E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47B2AB83-D445-3684-CD24-2389A6181C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CDEECCDE-086E-CFB4-BD6E-FEB23BF4338E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4465993C-F52E-AC79-7793-AD2F2DFC359F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5F9B02F5-1B11-C9E8-E4AA-AB8559ABEAE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8EE6E86D-48B2-C517-AE1D-2ACF2DA88BD8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FB269977-1451-C8FF-5DAB-E3625715A4A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CD90D782-674B-103C-058D-06B7C0729CE7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4A4AC79E-2712-63E6-EE9F-8A1290DBF69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6EA3227F-F3F2-B147-B4D9-3FBBC5FDA8C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A479EE75-0BFB-C96A-79A9-A5E5E301F750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3A5C6614-318D-8ABB-A3E5-4458DDF7B21A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381FFA70-C58C-CFA7-25BD-8AF0BA0C75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5BDF8121-1479-4439-1347-8FCD0F277C5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E160E247-721E-D590-55BD-7BF7EB07DE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sp>
        <p:nvSpPr>
          <p:cNvPr id="32" name="object 46">
            <a:extLst>
              <a:ext uri="{FF2B5EF4-FFF2-40B4-BE49-F238E27FC236}">
                <a16:creationId xmlns:a16="http://schemas.microsoft.com/office/drawing/2014/main" id="{20239C0F-5716-F413-AD96-5E5676B35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462" y="2291055"/>
            <a:ext cx="10412730" cy="1008426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500" spc="300" dirty="0"/>
              <a:t>JOIN ME AT</a:t>
            </a:r>
            <a:endParaRPr sz="4500" spc="300" dirty="0"/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7738B893-C818-3B98-A820-04ACE821938B}"/>
              </a:ext>
            </a:extLst>
          </p:cNvPr>
          <p:cNvSpPr/>
          <p:nvPr/>
        </p:nvSpPr>
        <p:spPr>
          <a:xfrm>
            <a:off x="1083569" y="3047654"/>
            <a:ext cx="5602605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105665F-A575-E88C-1771-38DC3D60C4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A52028AA-EEBC-6CBA-068D-F1F26B5B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D64CCC27-BBA8-3BBD-98DE-A64A973A3EF3}"/>
              </a:ext>
            </a:extLst>
          </p:cNvPr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D83DBB4C-4BE3-687B-D126-0119BF72FCBC}"/>
              </a:ext>
            </a:extLst>
          </p:cNvPr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Picture 5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5E0DBBA-9BE7-DCC6-AF9C-28BBC361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D5E2B6A7-5593-A33E-5C1E-1A940E1EEC8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91" name="object 4">
              <a:extLst>
                <a:ext uri="{FF2B5EF4-FFF2-40B4-BE49-F238E27FC236}">
                  <a16:creationId xmlns:a16="http://schemas.microsoft.com/office/drawing/2014/main" id="{E39A65A8-ED3D-D4A4-DA43-3661893B487F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114" name="object 5">
                <a:extLst>
                  <a:ext uri="{FF2B5EF4-FFF2-40B4-BE49-F238E27FC236}">
                    <a16:creationId xmlns:a16="http://schemas.microsoft.com/office/drawing/2014/main" id="{7442268F-5E96-86A9-559D-5F6F89A7519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115" name="object 6">
                <a:extLst>
                  <a:ext uri="{FF2B5EF4-FFF2-40B4-BE49-F238E27FC236}">
                    <a16:creationId xmlns:a16="http://schemas.microsoft.com/office/drawing/2014/main" id="{71AB1520-0BA7-FDD9-7B31-F7E3EBCD4A3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6" name="object 7">
                <a:extLst>
                  <a:ext uri="{FF2B5EF4-FFF2-40B4-BE49-F238E27FC236}">
                    <a16:creationId xmlns:a16="http://schemas.microsoft.com/office/drawing/2014/main" id="{209F2220-C5D1-3012-A344-84BA1FC1937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117" name="object 8">
                <a:extLst>
                  <a:ext uri="{FF2B5EF4-FFF2-40B4-BE49-F238E27FC236}">
                    <a16:creationId xmlns:a16="http://schemas.microsoft.com/office/drawing/2014/main" id="{059CED19-3E46-5DC1-95B1-1BF9513C69D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2" name="object 9">
              <a:extLst>
                <a:ext uri="{FF2B5EF4-FFF2-40B4-BE49-F238E27FC236}">
                  <a16:creationId xmlns:a16="http://schemas.microsoft.com/office/drawing/2014/main" id="{6D083D38-56E0-111D-F258-D4BD58AF3AE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" name="object 10">
              <a:extLst>
                <a:ext uri="{FF2B5EF4-FFF2-40B4-BE49-F238E27FC236}">
                  <a16:creationId xmlns:a16="http://schemas.microsoft.com/office/drawing/2014/main" id="{379ED7EF-BE56-A62A-BBB5-77B35A78A4F9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2" name="object 11">
                <a:extLst>
                  <a:ext uri="{FF2B5EF4-FFF2-40B4-BE49-F238E27FC236}">
                    <a16:creationId xmlns:a16="http://schemas.microsoft.com/office/drawing/2014/main" id="{071ABB37-EC44-E318-CB6A-2607A1EEFE3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13" name="object 12">
                <a:extLst>
                  <a:ext uri="{FF2B5EF4-FFF2-40B4-BE49-F238E27FC236}">
                    <a16:creationId xmlns:a16="http://schemas.microsoft.com/office/drawing/2014/main" id="{74A5F87B-21A4-F40D-98C2-A6FAA85DB60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" name="object 13">
              <a:extLst>
                <a:ext uri="{FF2B5EF4-FFF2-40B4-BE49-F238E27FC236}">
                  <a16:creationId xmlns:a16="http://schemas.microsoft.com/office/drawing/2014/main" id="{D861E135-696E-AED4-7DC1-C228F56DD7E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09" name="object 14">
                <a:extLst>
                  <a:ext uri="{FF2B5EF4-FFF2-40B4-BE49-F238E27FC236}">
                    <a16:creationId xmlns:a16="http://schemas.microsoft.com/office/drawing/2014/main" id="{E632EB7F-0940-BCCF-4070-4D9CFF3E874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15">
                <a:extLst>
                  <a:ext uri="{FF2B5EF4-FFF2-40B4-BE49-F238E27FC236}">
                    <a16:creationId xmlns:a16="http://schemas.microsoft.com/office/drawing/2014/main" id="{0EEF3DF9-86B1-B671-3447-ACE986757F0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1" name="object 16">
                <a:extLst>
                  <a:ext uri="{FF2B5EF4-FFF2-40B4-BE49-F238E27FC236}">
                    <a16:creationId xmlns:a16="http://schemas.microsoft.com/office/drawing/2014/main" id="{EC511527-6803-E36F-2FE9-A7429B0D0CD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95" name="object 17">
              <a:extLst>
                <a:ext uri="{FF2B5EF4-FFF2-40B4-BE49-F238E27FC236}">
                  <a16:creationId xmlns:a16="http://schemas.microsoft.com/office/drawing/2014/main" id="{A329BED3-1525-B570-43F0-8CDF41786AB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07" name="object 18">
                <a:extLst>
                  <a:ext uri="{FF2B5EF4-FFF2-40B4-BE49-F238E27FC236}">
                    <a16:creationId xmlns:a16="http://schemas.microsoft.com/office/drawing/2014/main" id="{577602B3-D76E-87D4-56E9-E215FBCE845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08" name="object 19">
                <a:extLst>
                  <a:ext uri="{FF2B5EF4-FFF2-40B4-BE49-F238E27FC236}">
                    <a16:creationId xmlns:a16="http://schemas.microsoft.com/office/drawing/2014/main" id="{CFBC1B12-0EC3-2903-886B-52A43E481973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20">
              <a:extLst>
                <a:ext uri="{FF2B5EF4-FFF2-40B4-BE49-F238E27FC236}">
                  <a16:creationId xmlns:a16="http://schemas.microsoft.com/office/drawing/2014/main" id="{005E33CB-BB7B-2662-EBF3-0FA5701AA9FC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21">
              <a:extLst>
                <a:ext uri="{FF2B5EF4-FFF2-40B4-BE49-F238E27FC236}">
                  <a16:creationId xmlns:a16="http://schemas.microsoft.com/office/drawing/2014/main" id="{BDF42609-C5A6-ACB4-B9DC-FB4C0831090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98" name="object 22">
              <a:extLst>
                <a:ext uri="{FF2B5EF4-FFF2-40B4-BE49-F238E27FC236}">
                  <a16:creationId xmlns:a16="http://schemas.microsoft.com/office/drawing/2014/main" id="{80629BB9-17C2-8764-BD36-B9B339C8DE8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object 23">
              <a:extLst>
                <a:ext uri="{FF2B5EF4-FFF2-40B4-BE49-F238E27FC236}">
                  <a16:creationId xmlns:a16="http://schemas.microsoft.com/office/drawing/2014/main" id="{9F35DD28-B05D-8D15-07C2-E38A8D5C018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100" name="object 24">
                <a:extLst>
                  <a:ext uri="{FF2B5EF4-FFF2-40B4-BE49-F238E27FC236}">
                    <a16:creationId xmlns:a16="http://schemas.microsoft.com/office/drawing/2014/main" id="{3E98476C-EF8B-1D75-F593-57137F353088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25">
                <a:extLst>
                  <a:ext uri="{FF2B5EF4-FFF2-40B4-BE49-F238E27FC236}">
                    <a16:creationId xmlns:a16="http://schemas.microsoft.com/office/drawing/2014/main" id="{5228B6A9-8078-422F-1885-72EA866D7EE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2" name="object 26">
                <a:extLst>
                  <a:ext uri="{FF2B5EF4-FFF2-40B4-BE49-F238E27FC236}">
                    <a16:creationId xmlns:a16="http://schemas.microsoft.com/office/drawing/2014/main" id="{165E6DC5-1377-3A9C-B960-D67F6818AE7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103" name="object 27">
                <a:extLst>
                  <a:ext uri="{FF2B5EF4-FFF2-40B4-BE49-F238E27FC236}">
                    <a16:creationId xmlns:a16="http://schemas.microsoft.com/office/drawing/2014/main" id="{23354536-D241-4114-2505-9870A15931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104" name="object 28">
                <a:extLst>
                  <a:ext uri="{FF2B5EF4-FFF2-40B4-BE49-F238E27FC236}">
                    <a16:creationId xmlns:a16="http://schemas.microsoft.com/office/drawing/2014/main" id="{F0178C9F-1173-1AD8-B8C5-57BE542B47D1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29">
                <a:extLst>
                  <a:ext uri="{FF2B5EF4-FFF2-40B4-BE49-F238E27FC236}">
                    <a16:creationId xmlns:a16="http://schemas.microsoft.com/office/drawing/2014/main" id="{FED4DD19-3166-A2ED-6EAD-16766FD11BF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6" name="object 30">
                <a:extLst>
                  <a:ext uri="{FF2B5EF4-FFF2-40B4-BE49-F238E27FC236}">
                    <a16:creationId xmlns:a16="http://schemas.microsoft.com/office/drawing/2014/main" id="{A995FD50-940E-C32F-3AFC-1E1B3874AE1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F6237817-B56C-FFB7-B3D7-7C5D78661F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group of people at an event&#10;&#10;Description automatically generated">
            <a:extLst>
              <a:ext uri="{FF2B5EF4-FFF2-40B4-BE49-F238E27FC236}">
                <a16:creationId xmlns:a16="http://schemas.microsoft.com/office/drawing/2014/main" id="{C580E0AC-6765-AE75-1202-26BE7C26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pic>
        <p:nvPicPr>
          <p:cNvPr id="50" name="Picture 49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17CA038-E12F-5000-320A-72E18572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5E98801-CFE1-B748-D1A8-FAA6EB662E2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2" name="object 4">
              <a:extLst>
                <a:ext uri="{FF2B5EF4-FFF2-40B4-BE49-F238E27FC236}">
                  <a16:creationId xmlns:a16="http://schemas.microsoft.com/office/drawing/2014/main" id="{D252F080-160C-387F-DCBC-3384DF8D357A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5" name="object 5">
                <a:extLst>
                  <a:ext uri="{FF2B5EF4-FFF2-40B4-BE49-F238E27FC236}">
                    <a16:creationId xmlns:a16="http://schemas.microsoft.com/office/drawing/2014/main" id="{ED27591F-794C-F0AD-2CFA-FD1068DA3B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6" name="object 6">
                <a:extLst>
                  <a:ext uri="{FF2B5EF4-FFF2-40B4-BE49-F238E27FC236}">
                    <a16:creationId xmlns:a16="http://schemas.microsoft.com/office/drawing/2014/main" id="{76BBDBCD-5285-8D42-C4A5-3782FC94578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7" name="object 7">
                <a:extLst>
                  <a:ext uri="{FF2B5EF4-FFF2-40B4-BE49-F238E27FC236}">
                    <a16:creationId xmlns:a16="http://schemas.microsoft.com/office/drawing/2014/main" id="{756096B8-DAFE-E3E7-84A8-B6BA74066EC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8" name="object 8">
                <a:extLst>
                  <a:ext uri="{FF2B5EF4-FFF2-40B4-BE49-F238E27FC236}">
                    <a16:creationId xmlns:a16="http://schemas.microsoft.com/office/drawing/2014/main" id="{BAAD0896-A0C6-5A92-93DC-45BE7EC113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0A82FDAD-9B76-2778-277F-1CA1886596FB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10">
              <a:extLst>
                <a:ext uri="{FF2B5EF4-FFF2-40B4-BE49-F238E27FC236}">
                  <a16:creationId xmlns:a16="http://schemas.microsoft.com/office/drawing/2014/main" id="{113D0081-7BFF-569F-504A-FE1A40D7EA0B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3" name="object 11">
                <a:extLst>
                  <a:ext uri="{FF2B5EF4-FFF2-40B4-BE49-F238E27FC236}">
                    <a16:creationId xmlns:a16="http://schemas.microsoft.com/office/drawing/2014/main" id="{C9542CAB-3253-BA95-481E-AD86B397416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4" name="object 12">
                <a:extLst>
                  <a:ext uri="{FF2B5EF4-FFF2-40B4-BE49-F238E27FC236}">
                    <a16:creationId xmlns:a16="http://schemas.microsoft.com/office/drawing/2014/main" id="{B016F9CE-43F4-533F-D621-CEC4AA7798D4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object 13">
              <a:extLst>
                <a:ext uri="{FF2B5EF4-FFF2-40B4-BE49-F238E27FC236}">
                  <a16:creationId xmlns:a16="http://schemas.microsoft.com/office/drawing/2014/main" id="{9F39AB20-1AC3-11AD-1D55-E41E88D69AF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70" name="object 14">
                <a:extLst>
                  <a:ext uri="{FF2B5EF4-FFF2-40B4-BE49-F238E27FC236}">
                    <a16:creationId xmlns:a16="http://schemas.microsoft.com/office/drawing/2014/main" id="{7C654151-2199-9CF9-D9AC-F9D60503CDBE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15">
                <a:extLst>
                  <a:ext uri="{FF2B5EF4-FFF2-40B4-BE49-F238E27FC236}">
                    <a16:creationId xmlns:a16="http://schemas.microsoft.com/office/drawing/2014/main" id="{378FFC90-8013-86DF-73E8-E6BAF4F7C1F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2" name="object 16">
                <a:extLst>
                  <a:ext uri="{FF2B5EF4-FFF2-40B4-BE49-F238E27FC236}">
                    <a16:creationId xmlns:a16="http://schemas.microsoft.com/office/drawing/2014/main" id="{D4349C1A-E9AF-6865-372D-230153E87DA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6" name="object 17">
              <a:extLst>
                <a:ext uri="{FF2B5EF4-FFF2-40B4-BE49-F238E27FC236}">
                  <a16:creationId xmlns:a16="http://schemas.microsoft.com/office/drawing/2014/main" id="{8CF802AE-B38D-6FFD-7A52-9230FCB5FD51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8" name="object 18">
                <a:extLst>
                  <a:ext uri="{FF2B5EF4-FFF2-40B4-BE49-F238E27FC236}">
                    <a16:creationId xmlns:a16="http://schemas.microsoft.com/office/drawing/2014/main" id="{EB54304F-168D-355E-414D-747B3F1B233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9" name="object 19">
                <a:extLst>
                  <a:ext uri="{FF2B5EF4-FFF2-40B4-BE49-F238E27FC236}">
                    <a16:creationId xmlns:a16="http://schemas.microsoft.com/office/drawing/2014/main" id="{C69AED1F-ACB5-5674-79CE-8FFA50D79BB8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id="{9F45286A-8A23-4931-DCE4-1CD469135A82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1">
              <a:extLst>
                <a:ext uri="{FF2B5EF4-FFF2-40B4-BE49-F238E27FC236}">
                  <a16:creationId xmlns:a16="http://schemas.microsoft.com/office/drawing/2014/main" id="{98CE95D8-B988-D9CD-95D0-38F6FA9857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9" name="object 22">
              <a:extLst>
                <a:ext uri="{FF2B5EF4-FFF2-40B4-BE49-F238E27FC236}">
                  <a16:creationId xmlns:a16="http://schemas.microsoft.com/office/drawing/2014/main" id="{747B79BB-F128-5A2B-C3A4-67234779FA8C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" name="object 23">
              <a:extLst>
                <a:ext uri="{FF2B5EF4-FFF2-40B4-BE49-F238E27FC236}">
                  <a16:creationId xmlns:a16="http://schemas.microsoft.com/office/drawing/2014/main" id="{F400ABF2-3B18-FEE9-D8C4-F7A30C2D8C4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1" name="object 24">
                <a:extLst>
                  <a:ext uri="{FF2B5EF4-FFF2-40B4-BE49-F238E27FC236}">
                    <a16:creationId xmlns:a16="http://schemas.microsoft.com/office/drawing/2014/main" id="{4F817538-4646-31BD-FDB2-F50C4F2AA9CB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5">
                <a:extLst>
                  <a:ext uri="{FF2B5EF4-FFF2-40B4-BE49-F238E27FC236}">
                    <a16:creationId xmlns:a16="http://schemas.microsoft.com/office/drawing/2014/main" id="{04A7C9B6-8066-D31C-CACB-19A8EFD6700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:a16="http://schemas.microsoft.com/office/drawing/2014/main" id="{782B6A99-C664-E867-BAA3-3E7D72BE5DF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:a16="http://schemas.microsoft.com/office/drawing/2014/main" id="{5BE51ADF-920F-BC8B-D9E8-399D2284FDB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5" name="object 28">
                <a:extLst>
                  <a:ext uri="{FF2B5EF4-FFF2-40B4-BE49-F238E27FC236}">
                    <a16:creationId xmlns:a16="http://schemas.microsoft.com/office/drawing/2014/main" id="{E70D42E9-5763-1F92-519A-1F32D78B842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6" name="object 29">
                <a:extLst>
                  <a:ext uri="{FF2B5EF4-FFF2-40B4-BE49-F238E27FC236}">
                    <a16:creationId xmlns:a16="http://schemas.microsoft.com/office/drawing/2014/main" id="{6C44F018-7A16-2474-BE94-C511B7AF9F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7" name="object 30">
                <a:extLst>
                  <a:ext uri="{FF2B5EF4-FFF2-40B4-BE49-F238E27FC236}">
                    <a16:creationId xmlns:a16="http://schemas.microsoft.com/office/drawing/2014/main" id="{41E21F8D-1F0C-FB0B-E81A-CADE59F981E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9" name="Picture 78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81DB70C9-B019-91DA-5D67-C59FA851E6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group of people at a pharmacy&#10;&#10;Description automatically generated">
            <a:extLst>
              <a:ext uri="{FF2B5EF4-FFF2-40B4-BE49-F238E27FC236}">
                <a16:creationId xmlns:a16="http://schemas.microsoft.com/office/drawing/2014/main" id="{F49470B6-2781-6F09-CB7A-9F146526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30474" y="5220390"/>
            <a:ext cx="2861945" cy="47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1350" b="1" spc="12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8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25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3174" y="5455378"/>
            <a:ext cx="3008630" cy="401320"/>
          </a:xfrm>
          <a:custGeom>
            <a:avLst/>
            <a:gdLst/>
            <a:ahLst/>
            <a:cxnLst/>
            <a:rect l="l" t="t" r="r" b="b"/>
            <a:pathLst>
              <a:path w="3008629" h="401320">
                <a:moveTo>
                  <a:pt x="3008617" y="0"/>
                </a:moveTo>
                <a:lnTo>
                  <a:pt x="3005970" y="46775"/>
                </a:lnTo>
                <a:lnTo>
                  <a:pt x="2998227" y="91965"/>
                </a:lnTo>
                <a:lnTo>
                  <a:pt x="2985681" y="135270"/>
                </a:lnTo>
                <a:lnTo>
                  <a:pt x="2968630" y="176388"/>
                </a:lnTo>
                <a:lnTo>
                  <a:pt x="2947368" y="215018"/>
                </a:lnTo>
                <a:lnTo>
                  <a:pt x="2922189" y="250860"/>
                </a:lnTo>
                <a:lnTo>
                  <a:pt x="2893390" y="283613"/>
                </a:lnTo>
                <a:lnTo>
                  <a:pt x="2861265" y="312975"/>
                </a:lnTo>
                <a:lnTo>
                  <a:pt x="2826110" y="338645"/>
                </a:lnTo>
                <a:lnTo>
                  <a:pt x="2788219" y="360323"/>
                </a:lnTo>
                <a:lnTo>
                  <a:pt x="2747889" y="377707"/>
                </a:lnTo>
                <a:lnTo>
                  <a:pt x="2705413" y="390498"/>
                </a:lnTo>
                <a:lnTo>
                  <a:pt x="2661088" y="398392"/>
                </a:lnTo>
                <a:lnTo>
                  <a:pt x="2615209" y="401091"/>
                </a:lnTo>
                <a:lnTo>
                  <a:pt x="0" y="401091"/>
                </a:lnTo>
              </a:path>
            </a:pathLst>
          </a:custGeom>
          <a:ln w="9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555E908B-0E6B-B598-A7F9-7CF78BBE5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8" y="4262272"/>
            <a:ext cx="5190276" cy="99552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1530EC4-6914-46A9-D210-B167CDE882E4}"/>
              </a:ext>
            </a:extLst>
          </p:cNvPr>
          <p:cNvGrpSpPr/>
          <p:nvPr/>
        </p:nvGrpSpPr>
        <p:grpSpPr>
          <a:xfrm>
            <a:off x="7394127" y="5872819"/>
            <a:ext cx="4331968" cy="723900"/>
            <a:chOff x="7394127" y="5872819"/>
            <a:chExt cx="4331968" cy="7239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D057B8-495B-AF18-1A40-8C557BE6AB1C}"/>
                </a:ext>
              </a:extLst>
            </p:cNvPr>
            <p:cNvGrpSpPr/>
            <p:nvPr/>
          </p:nvGrpSpPr>
          <p:grpSpPr>
            <a:xfrm>
              <a:off x="7394127" y="6220510"/>
              <a:ext cx="3396849" cy="195580"/>
              <a:chOff x="1389583" y="561009"/>
              <a:chExt cx="3396849" cy="195580"/>
            </a:xfrm>
          </p:grpSpPr>
          <p:grpSp>
            <p:nvGrpSpPr>
              <p:cNvPr id="41" name="object 4">
                <a:extLst>
                  <a:ext uri="{FF2B5EF4-FFF2-40B4-BE49-F238E27FC236}">
                    <a16:creationId xmlns:a16="http://schemas.microsoft.com/office/drawing/2014/main" id="{2807FD90-5873-D340-BAE0-A18F6660F261}"/>
                  </a:ext>
                </a:extLst>
              </p:cNvPr>
              <p:cNvGrpSpPr/>
              <p:nvPr/>
            </p:nvGrpSpPr>
            <p:grpSpPr>
              <a:xfrm>
                <a:off x="1389583" y="567643"/>
                <a:ext cx="596265" cy="144780"/>
                <a:chOff x="1389583" y="567643"/>
                <a:chExt cx="596265" cy="144780"/>
              </a:xfrm>
            </p:grpSpPr>
            <p:pic>
              <p:nvPicPr>
                <p:cNvPr id="64" name="object 5">
                  <a:extLst>
                    <a:ext uri="{FF2B5EF4-FFF2-40B4-BE49-F238E27FC236}">
                      <a16:creationId xmlns:a16="http://schemas.microsoft.com/office/drawing/2014/main" id="{8DF9E761-D9C4-5C8A-A8B2-5594B2C95832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89583" y="569650"/>
                  <a:ext cx="144564" cy="140436"/>
                </a:xfrm>
                <a:prstGeom prst="rect">
                  <a:avLst/>
                </a:prstGeom>
              </p:spPr>
            </p:pic>
            <p:pic>
              <p:nvPicPr>
                <p:cNvPr id="65" name="object 6">
                  <a:extLst>
                    <a:ext uri="{FF2B5EF4-FFF2-40B4-BE49-F238E27FC236}">
                      <a16:creationId xmlns:a16="http://schemas.microsoft.com/office/drawing/2014/main" id="{D8B7A484-38D5-3A66-9B46-840AEE95F878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72257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6" name="object 7">
                  <a:extLst>
                    <a:ext uri="{FF2B5EF4-FFF2-40B4-BE49-F238E27FC236}">
                      <a16:creationId xmlns:a16="http://schemas.microsoft.com/office/drawing/2014/main" id="{F7EB4CFC-DE1F-9864-8CE2-037AC5738F57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40527" y="569650"/>
                  <a:ext cx="105371" cy="140436"/>
                </a:xfrm>
                <a:prstGeom prst="rect">
                  <a:avLst/>
                </a:prstGeom>
              </p:spPr>
            </p:pic>
            <p:pic>
              <p:nvPicPr>
                <p:cNvPr id="67" name="object 8">
                  <a:extLst>
                    <a:ext uri="{FF2B5EF4-FFF2-40B4-BE49-F238E27FC236}">
                      <a16:creationId xmlns:a16="http://schemas.microsoft.com/office/drawing/2014/main" id="{55E3378C-DB9C-4F00-DE7F-5F7AAF6F93DA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879027" y="567643"/>
                  <a:ext cx="106629" cy="144360"/>
                </a:xfrm>
                <a:prstGeom prst="rect">
                  <a:avLst/>
                </a:prstGeom>
              </p:spPr>
            </p:pic>
          </p:grpSp>
          <p:sp>
            <p:nvSpPr>
              <p:cNvPr id="42" name="object 9">
                <a:extLst>
                  <a:ext uri="{FF2B5EF4-FFF2-40B4-BE49-F238E27FC236}">
                    <a16:creationId xmlns:a16="http://schemas.microsoft.com/office/drawing/2014/main" id="{E0D97E6C-0891-29D3-D561-403B1A9AA874}"/>
                  </a:ext>
                </a:extLst>
              </p:cNvPr>
              <p:cNvSpPr/>
              <p:nvPr/>
            </p:nvSpPr>
            <p:spPr>
              <a:xfrm>
                <a:off x="2030285" y="569124"/>
                <a:ext cx="1111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140970">
                    <a:moveTo>
                      <a:pt x="110756" y="0"/>
                    </a:moveTo>
                    <a:lnTo>
                      <a:pt x="87706" y="0"/>
                    </a:lnTo>
                    <a:lnTo>
                      <a:pt x="87706" y="58420"/>
                    </a:lnTo>
                    <a:lnTo>
                      <a:pt x="22961" y="584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58420"/>
                    </a:lnTo>
                    <a:lnTo>
                      <a:pt x="0" y="77470"/>
                    </a:lnTo>
                    <a:lnTo>
                      <a:pt x="0" y="140970"/>
                    </a:lnTo>
                    <a:lnTo>
                      <a:pt x="22961" y="140970"/>
                    </a:lnTo>
                    <a:lnTo>
                      <a:pt x="22961" y="77470"/>
                    </a:lnTo>
                    <a:lnTo>
                      <a:pt x="87706" y="77470"/>
                    </a:lnTo>
                    <a:lnTo>
                      <a:pt x="87706" y="140970"/>
                    </a:lnTo>
                    <a:lnTo>
                      <a:pt x="110756" y="140970"/>
                    </a:lnTo>
                    <a:lnTo>
                      <a:pt x="110756" y="77470"/>
                    </a:lnTo>
                    <a:lnTo>
                      <a:pt x="110756" y="58420"/>
                    </a:lnTo>
                    <a:lnTo>
                      <a:pt x="1107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3" name="object 10">
                <a:extLst>
                  <a:ext uri="{FF2B5EF4-FFF2-40B4-BE49-F238E27FC236}">
                    <a16:creationId xmlns:a16="http://schemas.microsoft.com/office/drawing/2014/main" id="{B92EFA39-367F-B051-BFB7-3EF3B5EB3895}"/>
                  </a:ext>
                </a:extLst>
              </p:cNvPr>
              <p:cNvGrpSpPr/>
              <p:nvPr/>
            </p:nvGrpSpPr>
            <p:grpSpPr>
              <a:xfrm>
                <a:off x="2258194" y="567634"/>
                <a:ext cx="198755" cy="144780"/>
                <a:chOff x="2258194" y="567634"/>
                <a:chExt cx="198755" cy="144780"/>
              </a:xfrm>
            </p:grpSpPr>
            <p:pic>
              <p:nvPicPr>
                <p:cNvPr id="62" name="object 11">
                  <a:extLst>
                    <a:ext uri="{FF2B5EF4-FFF2-40B4-BE49-F238E27FC236}">
                      <a16:creationId xmlns:a16="http://schemas.microsoft.com/office/drawing/2014/main" id="{00EC3A01-518E-CB14-E16C-E6EC6BD13900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258194" y="567634"/>
                  <a:ext cx="94424" cy="144373"/>
                </a:xfrm>
                <a:prstGeom prst="rect">
                  <a:avLst/>
                </a:prstGeom>
              </p:spPr>
            </p:pic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id="{D98E8CA6-7957-E712-E244-CA1AC395057E}"/>
                    </a:ext>
                  </a:extLst>
                </p:cNvPr>
                <p:cNvSpPr/>
                <p:nvPr/>
              </p:nvSpPr>
              <p:spPr>
                <a:xfrm>
                  <a:off x="2396689" y="569650"/>
                  <a:ext cx="6032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140970">
                      <a:moveTo>
                        <a:pt x="60134" y="0"/>
                      </a:moveTo>
                      <a:lnTo>
                        <a:pt x="41313" y="0"/>
                      </a:lnTo>
                      <a:lnTo>
                        <a:pt x="0" y="32473"/>
                      </a:lnTo>
                      <a:lnTo>
                        <a:pt x="11341" y="46786"/>
                      </a:lnTo>
                      <a:lnTo>
                        <a:pt x="30350" y="31256"/>
                      </a:lnTo>
                      <a:lnTo>
                        <a:pt x="38328" y="24015"/>
                      </a:lnTo>
                      <a:lnTo>
                        <a:pt x="37995" y="29189"/>
                      </a:lnTo>
                      <a:lnTo>
                        <a:pt x="37614" y="42062"/>
                      </a:lnTo>
                      <a:lnTo>
                        <a:pt x="37566" y="140436"/>
                      </a:lnTo>
                      <a:lnTo>
                        <a:pt x="60134" y="140436"/>
                      </a:lnTo>
                      <a:lnTo>
                        <a:pt x="601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4" name="object 13">
                <a:extLst>
                  <a:ext uri="{FF2B5EF4-FFF2-40B4-BE49-F238E27FC236}">
                    <a16:creationId xmlns:a16="http://schemas.microsoft.com/office/drawing/2014/main" id="{871226C1-AC4F-1BF0-4F7A-42AAB1E17F83}"/>
                  </a:ext>
                </a:extLst>
              </p:cNvPr>
              <p:cNvGrpSpPr/>
              <p:nvPr/>
            </p:nvGrpSpPr>
            <p:grpSpPr>
              <a:xfrm>
                <a:off x="2521737" y="569079"/>
                <a:ext cx="371475" cy="141605"/>
                <a:chOff x="2521737" y="569079"/>
                <a:chExt cx="371475" cy="141605"/>
              </a:xfrm>
            </p:grpSpPr>
            <p:sp>
              <p:nvSpPr>
                <p:cNvPr id="59" name="object 14">
                  <a:extLst>
                    <a:ext uri="{FF2B5EF4-FFF2-40B4-BE49-F238E27FC236}">
                      <a16:creationId xmlns:a16="http://schemas.microsoft.com/office/drawing/2014/main" id="{CB8D8FEA-04DD-8810-EFC7-575FE442B397}"/>
                    </a:ext>
                  </a:extLst>
                </p:cNvPr>
                <p:cNvSpPr/>
                <p:nvPr/>
              </p:nvSpPr>
              <p:spPr>
                <a:xfrm>
                  <a:off x="2521737" y="648131"/>
                  <a:ext cx="83185" cy="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18415">
                      <a:moveTo>
                        <a:pt x="82613" y="0"/>
                      </a:moveTo>
                      <a:lnTo>
                        <a:pt x="0" y="0"/>
                      </a:lnTo>
                      <a:lnTo>
                        <a:pt x="0" y="18249"/>
                      </a:lnTo>
                      <a:lnTo>
                        <a:pt x="82613" y="18249"/>
                      </a:lnTo>
                      <a:lnTo>
                        <a:pt x="826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0" name="object 15">
                  <a:extLst>
                    <a:ext uri="{FF2B5EF4-FFF2-40B4-BE49-F238E27FC236}">
                      <a16:creationId xmlns:a16="http://schemas.microsoft.com/office/drawing/2014/main" id="{FE5C6523-55ED-0864-B391-DC97086CEDE3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631894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1" name="object 16">
                  <a:extLst>
                    <a:ext uri="{FF2B5EF4-FFF2-40B4-BE49-F238E27FC236}">
                      <a16:creationId xmlns:a16="http://schemas.microsoft.com/office/drawing/2014/main" id="{1D9EBF96-68D2-B8B4-24D5-529B4F3053DE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2800164" y="569657"/>
                  <a:ext cx="92989" cy="14042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object 17">
                <a:extLst>
                  <a:ext uri="{FF2B5EF4-FFF2-40B4-BE49-F238E27FC236}">
                    <a16:creationId xmlns:a16="http://schemas.microsoft.com/office/drawing/2014/main" id="{5E1137D1-3E52-F502-746A-D3CA188160ED}"/>
                  </a:ext>
                </a:extLst>
              </p:cNvPr>
              <p:cNvGrpSpPr/>
              <p:nvPr/>
            </p:nvGrpSpPr>
            <p:grpSpPr>
              <a:xfrm>
                <a:off x="2940865" y="569650"/>
                <a:ext cx="168910" cy="140970"/>
                <a:chOff x="2940865" y="569650"/>
                <a:chExt cx="168910" cy="140970"/>
              </a:xfrm>
            </p:grpSpPr>
            <p:pic>
              <p:nvPicPr>
                <p:cNvPr id="57" name="object 18">
                  <a:extLst>
                    <a:ext uri="{FF2B5EF4-FFF2-40B4-BE49-F238E27FC236}">
                      <a16:creationId xmlns:a16="http://schemas.microsoft.com/office/drawing/2014/main" id="{FF1DA141-E104-4C1A-C333-8A94F147FF2C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2940865" y="569650"/>
                  <a:ext cx="105371" cy="140436"/>
                </a:xfrm>
                <a:prstGeom prst="rect">
                  <a:avLst/>
                </a:prstGeom>
              </p:spPr>
            </p:pic>
            <p:sp>
              <p:nvSpPr>
                <p:cNvPr id="58" name="object 19">
                  <a:extLst>
                    <a:ext uri="{FF2B5EF4-FFF2-40B4-BE49-F238E27FC236}">
                      <a16:creationId xmlns:a16="http://schemas.microsoft.com/office/drawing/2014/main" id="{571DC2C0-5A77-DD8B-C466-DF0DBD3C96AC}"/>
                    </a:ext>
                  </a:extLst>
                </p:cNvPr>
                <p:cNvSpPr/>
                <p:nvPr/>
              </p:nvSpPr>
              <p:spPr>
                <a:xfrm>
                  <a:off x="3086277" y="569658"/>
                  <a:ext cx="2349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4" h="140970">
                      <a:moveTo>
                        <a:pt x="22961" y="0"/>
                      </a:moveTo>
                      <a:lnTo>
                        <a:pt x="0" y="0"/>
                      </a:lnTo>
                      <a:lnTo>
                        <a:pt x="0" y="140436"/>
                      </a:lnTo>
                      <a:lnTo>
                        <a:pt x="22961" y="140436"/>
                      </a:lnTo>
                      <a:lnTo>
                        <a:pt x="229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" name="object 20">
                <a:extLst>
                  <a:ext uri="{FF2B5EF4-FFF2-40B4-BE49-F238E27FC236}">
                    <a16:creationId xmlns:a16="http://schemas.microsoft.com/office/drawing/2014/main" id="{CF9ED6F8-6F7F-FFC7-767A-32058809DC6E}"/>
                  </a:ext>
                </a:extLst>
              </p:cNvPr>
              <p:cNvSpPr/>
              <p:nvPr/>
            </p:nvSpPr>
            <p:spPr>
              <a:xfrm>
                <a:off x="3165983" y="569124"/>
                <a:ext cx="8255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40970">
                    <a:moveTo>
                      <a:pt x="82423" y="121920"/>
                    </a:moveTo>
                    <a:lnTo>
                      <a:pt x="22961" y="1219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121920"/>
                    </a:lnTo>
                    <a:lnTo>
                      <a:pt x="0" y="140970"/>
                    </a:lnTo>
                    <a:lnTo>
                      <a:pt x="82423" y="140970"/>
                    </a:lnTo>
                    <a:lnTo>
                      <a:pt x="82423" y="1219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7" name="object 21">
                <a:extLst>
                  <a:ext uri="{FF2B5EF4-FFF2-40B4-BE49-F238E27FC236}">
                    <a16:creationId xmlns:a16="http://schemas.microsoft.com/office/drawing/2014/main" id="{B89DAA1B-C5D4-0FC9-6E4E-0B227D59D73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52775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22">
                <a:extLst>
                  <a:ext uri="{FF2B5EF4-FFF2-40B4-BE49-F238E27FC236}">
                    <a16:creationId xmlns:a16="http://schemas.microsoft.com/office/drawing/2014/main" id="{1BD44665-00B5-DFB2-E5B6-D0F1CDE4C67C}"/>
                  </a:ext>
                </a:extLst>
              </p:cNvPr>
              <p:cNvSpPr/>
              <p:nvPr/>
            </p:nvSpPr>
            <p:spPr>
              <a:xfrm>
                <a:off x="3592690" y="561009"/>
                <a:ext cx="17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5579">
                    <a:moveTo>
                      <a:pt x="17297" y="0"/>
                    </a:moveTo>
                    <a:lnTo>
                      <a:pt x="0" y="0"/>
                    </a:lnTo>
                    <a:lnTo>
                      <a:pt x="0" y="195287"/>
                    </a:lnTo>
                    <a:lnTo>
                      <a:pt x="17297" y="195287"/>
                    </a:lnTo>
                    <a:lnTo>
                      <a:pt x="172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9" name="object 23">
                <a:extLst>
                  <a:ext uri="{FF2B5EF4-FFF2-40B4-BE49-F238E27FC236}">
                    <a16:creationId xmlns:a16="http://schemas.microsoft.com/office/drawing/2014/main" id="{7B869B92-70C2-11F5-0355-071A74035FDB}"/>
                  </a:ext>
                </a:extLst>
              </p:cNvPr>
              <p:cNvGrpSpPr/>
              <p:nvPr/>
            </p:nvGrpSpPr>
            <p:grpSpPr>
              <a:xfrm>
                <a:off x="3760272" y="576456"/>
                <a:ext cx="1026160" cy="135890"/>
                <a:chOff x="3760272" y="576456"/>
                <a:chExt cx="1026160" cy="135890"/>
              </a:xfrm>
            </p:grpSpPr>
            <p:sp>
              <p:nvSpPr>
                <p:cNvPr id="50" name="object 24">
                  <a:extLst>
                    <a:ext uri="{FF2B5EF4-FFF2-40B4-BE49-F238E27FC236}">
                      <a16:creationId xmlns:a16="http://schemas.microsoft.com/office/drawing/2014/main" id="{0B80E774-FF46-B766-844F-925D3E1AB141}"/>
                    </a:ext>
                  </a:extLst>
                </p:cNvPr>
                <p:cNvSpPr/>
                <p:nvPr/>
              </p:nvSpPr>
              <p:spPr>
                <a:xfrm>
                  <a:off x="3760267" y="578014"/>
                  <a:ext cx="1130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29" h="132079">
                      <a:moveTo>
                        <a:pt x="112763" y="0"/>
                      </a:moveTo>
                      <a:lnTo>
                        <a:pt x="77038" y="0"/>
                      </a:lnTo>
                      <a:lnTo>
                        <a:pt x="77038" y="49530"/>
                      </a:lnTo>
                      <a:lnTo>
                        <a:pt x="35725" y="49530"/>
                      </a:lnTo>
                      <a:lnTo>
                        <a:pt x="35725" y="0"/>
                      </a:lnTo>
                      <a:lnTo>
                        <a:pt x="0" y="0"/>
                      </a:lnTo>
                      <a:lnTo>
                        <a:pt x="0" y="49530"/>
                      </a:lnTo>
                      <a:lnTo>
                        <a:pt x="0" y="78740"/>
                      </a:lnTo>
                      <a:lnTo>
                        <a:pt x="0" y="132080"/>
                      </a:lnTo>
                      <a:lnTo>
                        <a:pt x="35725" y="132080"/>
                      </a:lnTo>
                      <a:lnTo>
                        <a:pt x="35725" y="78740"/>
                      </a:lnTo>
                      <a:lnTo>
                        <a:pt x="77038" y="78740"/>
                      </a:lnTo>
                      <a:lnTo>
                        <a:pt x="77038" y="132080"/>
                      </a:lnTo>
                      <a:lnTo>
                        <a:pt x="112763" y="132080"/>
                      </a:lnTo>
                      <a:lnTo>
                        <a:pt x="112763" y="78740"/>
                      </a:lnTo>
                      <a:lnTo>
                        <a:pt x="112763" y="49530"/>
                      </a:lnTo>
                      <a:lnTo>
                        <a:pt x="1127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1" name="object 25">
                  <a:extLst>
                    <a:ext uri="{FF2B5EF4-FFF2-40B4-BE49-F238E27FC236}">
                      <a16:creationId xmlns:a16="http://schemas.microsoft.com/office/drawing/2014/main" id="{31652613-5E41-8E3F-D274-FFB9113C163F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915048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2" name="object 26">
                  <a:extLst>
                    <a:ext uri="{FF2B5EF4-FFF2-40B4-BE49-F238E27FC236}">
                      <a16:creationId xmlns:a16="http://schemas.microsoft.com/office/drawing/2014/main" id="{833261E1-F09F-E877-0F56-9B995BC5D21D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084473" y="578515"/>
                  <a:ext cx="112585" cy="133375"/>
                </a:xfrm>
                <a:prstGeom prst="rect">
                  <a:avLst/>
                </a:prstGeom>
              </p:spPr>
            </p:pic>
            <p:pic>
              <p:nvPicPr>
                <p:cNvPr id="53" name="object 27">
                  <a:extLst>
                    <a:ext uri="{FF2B5EF4-FFF2-40B4-BE49-F238E27FC236}">
                      <a16:creationId xmlns:a16="http://schemas.microsoft.com/office/drawing/2014/main" id="{A0CD98C3-1C3C-82FF-15A5-ADADCBBCBB47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236996" y="576629"/>
                  <a:ext cx="92151" cy="135255"/>
                </a:xfrm>
                <a:prstGeom prst="rect">
                  <a:avLst/>
                </a:prstGeom>
              </p:spPr>
            </p:pic>
            <p:sp>
              <p:nvSpPr>
                <p:cNvPr id="54" name="object 28">
                  <a:extLst>
                    <a:ext uri="{FF2B5EF4-FFF2-40B4-BE49-F238E27FC236}">
                      <a16:creationId xmlns:a16="http://schemas.microsoft.com/office/drawing/2014/main" id="{14E84873-7DD0-91A2-052E-DAC6D367DDDF}"/>
                    </a:ext>
                  </a:extLst>
                </p:cNvPr>
                <p:cNvSpPr/>
                <p:nvPr/>
              </p:nvSpPr>
              <p:spPr>
                <a:xfrm>
                  <a:off x="4358284" y="578014"/>
                  <a:ext cx="1003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9" h="132079">
                      <a:moveTo>
                        <a:pt x="99720" y="0"/>
                      </a:moveTo>
                      <a:lnTo>
                        <a:pt x="0" y="0"/>
                      </a:lnTo>
                      <a:lnTo>
                        <a:pt x="0" y="29210"/>
                      </a:lnTo>
                      <a:lnTo>
                        <a:pt x="32131" y="29210"/>
                      </a:lnTo>
                      <a:lnTo>
                        <a:pt x="32131" y="132080"/>
                      </a:lnTo>
                      <a:lnTo>
                        <a:pt x="67678" y="132080"/>
                      </a:lnTo>
                      <a:lnTo>
                        <a:pt x="67678" y="29210"/>
                      </a:lnTo>
                      <a:lnTo>
                        <a:pt x="99720" y="29210"/>
                      </a:lnTo>
                      <a:lnTo>
                        <a:pt x="9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5" name="object 29">
                  <a:extLst>
                    <a:ext uri="{FF2B5EF4-FFF2-40B4-BE49-F238E27FC236}">
                      <a16:creationId xmlns:a16="http://schemas.microsoft.com/office/drawing/2014/main" id="{9701E158-446A-BCF6-43D3-74A90FB33D5B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490389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6" name="object 30">
                  <a:extLst>
                    <a:ext uri="{FF2B5EF4-FFF2-40B4-BE49-F238E27FC236}">
                      <a16:creationId xmlns:a16="http://schemas.microsoft.com/office/drawing/2014/main" id="{FE27FB6E-855A-B480-7CC2-CA1CB32A49A6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4660536" y="578515"/>
                  <a:ext cx="125272" cy="131572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A green and black outline of a state&#10;&#10;Description automatically generated">
              <a:extLst>
                <a:ext uri="{FF2B5EF4-FFF2-40B4-BE49-F238E27FC236}">
                  <a16:creationId xmlns:a16="http://schemas.microsoft.com/office/drawing/2014/main" id="{F8FC7BE9-064C-9129-8031-7A2A5068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4095" y="5872819"/>
              <a:ext cx="762000" cy="72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31C81-533D-4469-96B7-1EAE94C14FE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2c48f60-54de-499d-bd5e-1a2c34db13ad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94ddbb44-1113-4dfd-82a0-2cc02cfe4c3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542D5E-AD64-4541-B3E0-15B74EB56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E8BFD-3F82-44FB-B80A-73707F6E6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dbb44-1113-4dfd-82a0-2cc02cfe4c3c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68</Words>
  <Application>Microsoft Macintosh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Open Sans Extrabold</vt:lpstr>
      <vt:lpstr>Office Theme</vt:lpstr>
      <vt:lpstr>I’M PRESENTING A POSTER AT</vt:lpstr>
      <vt:lpstr>I’M SPEAKING AT</vt:lpstr>
      <vt:lpstr>JOIN ME 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Erica Klinger</cp:lastModifiedBy>
  <cp:revision>5</cp:revision>
  <dcterms:created xsi:type="dcterms:W3CDTF">2024-12-23T19:23:14Z</dcterms:created>
  <dcterms:modified xsi:type="dcterms:W3CDTF">2025-01-08T20:58:09Z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2024-12-23T00:00:00Z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2024-12-23T00:00:00Z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0x0101009CC083D3E6806C4E94EB803BB7880101</vt:lpwstr>
  </property>
</Properties>
</file>